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1"/>
  </p:notesMasterIdLst>
  <p:sldIdLst>
    <p:sldId id="259" r:id="rId5"/>
    <p:sldId id="260" r:id="rId6"/>
    <p:sldId id="270" r:id="rId7"/>
    <p:sldId id="271" r:id="rId8"/>
    <p:sldId id="261" r:id="rId9"/>
    <p:sldId id="265" r:id="rId10"/>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venir Next Regular"/>
        <a:ea typeface="Avenir Next Regular"/>
        <a:cs typeface="Avenir Next Regular"/>
        <a:sym typeface="Avenir Next Regular"/>
      </a:defRPr>
    </a:lvl1pPr>
    <a:lvl2pPr marL="0" marR="0" indent="45720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venir Next Regular"/>
        <a:ea typeface="Avenir Next Regular"/>
        <a:cs typeface="Avenir Next Regular"/>
        <a:sym typeface="Avenir Next Regular"/>
      </a:defRPr>
    </a:lvl2pPr>
    <a:lvl3pPr marL="0" marR="0" indent="91440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venir Next Regular"/>
        <a:ea typeface="Avenir Next Regular"/>
        <a:cs typeface="Avenir Next Regular"/>
        <a:sym typeface="Avenir Next Regular"/>
      </a:defRPr>
    </a:lvl3pPr>
    <a:lvl4pPr marL="0" marR="0" indent="137160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venir Next Regular"/>
        <a:ea typeface="Avenir Next Regular"/>
        <a:cs typeface="Avenir Next Regular"/>
        <a:sym typeface="Avenir Next Regular"/>
      </a:defRPr>
    </a:lvl4pPr>
    <a:lvl5pPr marL="0" marR="0" indent="182880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venir Next Regular"/>
        <a:ea typeface="Avenir Next Regular"/>
        <a:cs typeface="Avenir Next Regular"/>
        <a:sym typeface="Avenir Next Regular"/>
      </a:defRPr>
    </a:lvl5pPr>
    <a:lvl6pPr marL="0" marR="0" indent="228600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venir Next Regular"/>
        <a:ea typeface="Avenir Next Regular"/>
        <a:cs typeface="Avenir Next Regular"/>
        <a:sym typeface="Avenir Next Regular"/>
      </a:defRPr>
    </a:lvl6pPr>
    <a:lvl7pPr marL="0" marR="0" indent="274320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venir Next Regular"/>
        <a:ea typeface="Avenir Next Regular"/>
        <a:cs typeface="Avenir Next Regular"/>
        <a:sym typeface="Avenir Next Regular"/>
      </a:defRPr>
    </a:lvl7pPr>
    <a:lvl8pPr marL="0" marR="0" indent="320040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venir Next Regular"/>
        <a:ea typeface="Avenir Next Regular"/>
        <a:cs typeface="Avenir Next Regular"/>
        <a:sym typeface="Avenir Next Regular"/>
      </a:defRPr>
    </a:lvl8pPr>
    <a:lvl9pPr marL="0" marR="0" indent="365760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venir Next Regular"/>
        <a:ea typeface="Avenir Next Regular"/>
        <a:cs typeface="Avenir Next Regular"/>
        <a:sym typeface="Avenir Next Regular"/>
      </a:defRPr>
    </a:lvl9pPr>
  </p:defaultTextStyle>
  <p:extLst>
    <p:ext uri="{521415D9-36F7-43E2-AB2F-B90AF26B5E84}">
      <p14:sectionLst xmlns:p14="http://schemas.microsoft.com/office/powerpoint/2010/main">
        <p14:section name="Section par défaut" id="{2DA58A46-CD28-4DFE-9A8F-764698FEC3EF}">
          <p14:sldIdLst>
            <p14:sldId id="259"/>
            <p14:sldId id="260"/>
          </p14:sldIdLst>
        </p14:section>
        <p14:section name="SLIDES TEMPLATES" id="{70EDF402-3D73-4BF6-A302-EBBFB29E4468}">
          <p14:sldIdLst>
            <p14:sldId id="270"/>
            <p14:sldId id="271"/>
            <p14:sldId id="261"/>
            <p14:sldId id="26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9AF5DC-4816-4FB6-9B8F-473A454B1D7F}" v="13" dt="2023-06-30T12:40:12.566"/>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venir Next Regular"/>
          <a:ea typeface="Avenir Next Regular"/>
          <a:cs typeface="Avenir Next Regular"/>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A9A9A9"/>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
          <a:latin typeface="Avenir Next Regular"/>
          <a:ea typeface="Avenir Next Regular"/>
          <a:cs typeface="Avenir Next Regular"/>
        </a:font>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C8C8C8"/>
              </a:solidFill>
              <a:prstDash val="solid"/>
              <a:miter lim="400000"/>
            </a:ln>
          </a:top>
          <a:bottom>
            <a:ln w="12700" cap="flat">
              <a:solidFill>
                <a:srgbClr val="C8C8C8"/>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wholeTbl>
    <a:band2H>
      <a:tcTxStyle/>
      <a:tcStyle>
        <a:tcBdr/>
        <a:fill>
          <a:solidFill>
            <a:srgbClr val="A9A9A9"/>
          </a:solidFill>
        </a:fill>
      </a:tcStyle>
    </a:band2H>
    <a:firstCol>
      <a:tcTxStyle b="on" i="off">
        <a:fontRef idx="minor">
          <a:srgbClr val="000000"/>
        </a:fontRef>
        <a:srgbClr val="000000"/>
      </a:tcTxStyle>
      <a:tcStyle>
        <a:tcBdr>
          <a:left>
            <a:ln w="12700" cap="flat">
              <a:solidFill>
                <a:srgbClr val="A9A9A9"/>
              </a:solidFill>
              <a:prstDash val="solid"/>
              <a:miter lim="400000"/>
            </a:ln>
          </a:left>
          <a:right>
            <a:ln w="254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firstCol>
    <a:lastRow>
      <a:tcTxStyle b="off" i="off">
        <a:font>
          <a:latin typeface="Avenir Next Regular"/>
          <a:ea typeface="Avenir Next Regular"/>
          <a:cs typeface="Avenir Next Regular"/>
        </a:font>
        <a:srgbClr val="000000"/>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rgbClr val="00A1FF"/>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381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solidFill>
            <a:srgbClr val="014D80"/>
          </a:solidFill>
        </a:fill>
      </a:tcStyle>
    </a:firstRow>
  </a:tblStyle>
  <a:tblStyle styleId="{EEE7283C-3CF3-47DC-8721-378D4A62B228}" styleName="">
    <a:tblBg/>
    <a:wholeTbl>
      <a:tcTxStyle b="off" i="off">
        <a:font>
          <a:latin typeface="Avenir Next Regular"/>
          <a:ea typeface="Avenir Next Regular"/>
          <a:cs typeface="Avenir Next Regular"/>
        </a:font>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C8C8C8"/>
              </a:solidFill>
              <a:prstDash val="solid"/>
              <a:miter lim="400000"/>
            </a:ln>
          </a:top>
          <a:bottom>
            <a:ln w="12700" cap="flat">
              <a:solidFill>
                <a:srgbClr val="C8C8C8"/>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wholeTbl>
    <a:band2H>
      <a:tcTxStyle/>
      <a:tcStyle>
        <a:tcBdr/>
        <a:fill>
          <a:solidFill>
            <a:srgbClr val="A9A9A9"/>
          </a:solidFill>
        </a:fill>
      </a:tcStyle>
    </a:band2H>
    <a:firstCol>
      <a:tcTxStyle b="off" i="off">
        <a:font>
          <a:latin typeface="Avenir Next Medium"/>
          <a:ea typeface="Avenir Next Medium"/>
          <a:cs typeface="Avenir Next Medium"/>
        </a:font>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13B100"/>
          </a:solidFill>
        </a:fill>
      </a:tcStyle>
    </a:firstCol>
    <a:lastRow>
      <a:tcTxStyle b="off" i="off">
        <a:font>
          <a:latin typeface="Avenir Next Regular"/>
          <a:ea typeface="Avenir Next Regular"/>
          <a:cs typeface="Avenir Next Regular"/>
        </a:font>
        <a:srgbClr val="000000"/>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rgbClr val="61D836"/>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ff" i="off">
        <a:font>
          <a:latin typeface="Avenir Next Medium"/>
          <a:ea typeface="Avenir Next Medium"/>
          <a:cs typeface="Avenir Next Medium"/>
        </a:font>
        <a:srgbClr val="FFFFFF"/>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A9A9A9"/>
              </a:solidFill>
              <a:prstDash val="solid"/>
              <a:miter lim="400000"/>
            </a:ln>
          </a:top>
          <a:bottom>
            <a:ln w="38100" cap="flat">
              <a:solidFill>
                <a:srgbClr val="A9A9A9"/>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solidFill>
            <a:schemeClr val="accent3">
              <a:hueOff val="552055"/>
              <a:lumOff val="-12548"/>
            </a:schemeClr>
          </a:solidFill>
        </a:fill>
      </a:tcStyle>
    </a:firstRow>
  </a:tblStyle>
  <a:tblStyle styleId="{CF821DB8-F4EB-4A41-A1BA-3FCAFE7338EE}" styleName="">
    <a:tblBg/>
    <a:wholeTbl>
      <a:tcTxStyle b="off" i="off">
        <a:font>
          <a:latin typeface="Avenir Next Regular"/>
          <a:ea typeface="Avenir Next Regular"/>
          <a:cs typeface="Avenir Next Regular"/>
        </a:font>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C8C8C8"/>
              </a:solidFill>
              <a:prstDash val="solid"/>
              <a:miter lim="400000"/>
            </a:ln>
          </a:top>
          <a:bottom>
            <a:ln w="12700" cap="flat">
              <a:solidFill>
                <a:srgbClr val="C8C8C8"/>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wholeTbl>
    <a:band2H>
      <a:tcTxStyle/>
      <a:tcStyle>
        <a:tcBdr/>
        <a:fill>
          <a:solidFill>
            <a:srgbClr val="A9A9A9"/>
          </a:solidFill>
        </a:fill>
      </a:tcStyle>
    </a:band2H>
    <a:firstCol>
      <a:tcTxStyle b="off" i="off">
        <a:font>
          <a:latin typeface="Avenir Next Medium"/>
          <a:ea typeface="Avenir Next Medium"/>
          <a:cs typeface="Avenir Next Medium"/>
        </a:font>
        <a:srgbClr val="000000"/>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chemeClr val="accent4">
              <a:hueOff val="-613784"/>
              <a:lumOff val="1275"/>
            </a:schemeClr>
          </a:solidFill>
        </a:fill>
      </a:tcStyle>
    </a:firstCol>
    <a:lastRow>
      <a:tcTxStyle b="on" i="off">
        <a:fontRef idx="minor">
          <a:srgbClr val="000000"/>
        </a:fontRef>
        <a:srgbClr val="000000"/>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4">
                  <a:hueOff val="-613784"/>
                  <a:lumOff val="1275"/>
                </a:schemeClr>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ff" i="off">
        <a:font>
          <a:latin typeface="Avenir Next Medium"/>
          <a:ea typeface="Avenir Next Medium"/>
          <a:cs typeface="Avenir Next Medium"/>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A9A9A9"/>
              </a:solidFill>
              <a:prstDash val="solid"/>
              <a:miter lim="400000"/>
            </a:ln>
          </a:top>
          <a:bottom>
            <a:ln w="38100" cap="flat">
              <a:solidFill>
                <a:srgbClr val="A9A9A9"/>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FF5300"/>
          </a:solidFill>
        </a:fill>
      </a:tcStyle>
    </a:firstRow>
  </a:tblStyle>
  <a:tblStyle styleId="{33BA23B1-9221-436E-865A-0063620EA4FD}" styleName="">
    <a:tblBg/>
    <a:wholeTbl>
      <a:tcTxStyle b="off" i="off">
        <a:font>
          <a:latin typeface="Avenir Next Regular"/>
          <a:ea typeface="Avenir Next Regular"/>
          <a:cs typeface="Avenir Next Regular"/>
        </a:font>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C8C8C8"/>
              </a:solidFill>
              <a:prstDash val="solid"/>
              <a:miter lim="400000"/>
            </a:ln>
          </a:top>
          <a:bottom>
            <a:ln w="12700" cap="flat">
              <a:solidFill>
                <a:srgbClr val="C8C8C8"/>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wholeTbl>
    <a:band2H>
      <a:tcTxStyle/>
      <a:tcStyle>
        <a:tcBdr/>
        <a:fill>
          <a:solidFill>
            <a:srgbClr val="A9A9A9"/>
          </a:solidFill>
        </a:fill>
      </a:tcStyle>
    </a:band2H>
    <a:firstCol>
      <a:tcTxStyle b="on" i="off">
        <a:fontRef idx="minor">
          <a:srgbClr val="FFFFFF"/>
        </a:fontRef>
        <a:srgbClr val="FFFFFF"/>
      </a:tcTxStyle>
      <a:tcStyle>
        <a:tcBdr>
          <a:left>
            <a:ln w="12700" cap="flat">
              <a:solidFill>
                <a:srgbClr val="A9A9A9"/>
              </a:solidFill>
              <a:prstDash val="solid"/>
              <a:miter lim="400000"/>
            </a:ln>
          </a:left>
          <a:right>
            <a:ln w="12700" cap="flat">
              <a:solidFill>
                <a:srgbClr val="C0C0C0"/>
              </a:solidFill>
              <a:prstDash val="solid"/>
              <a:miter lim="400000"/>
            </a:ln>
          </a:right>
          <a:top>
            <a:ln w="12700" cap="flat">
              <a:solidFill>
                <a:srgbClr val="C0C0C0"/>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solidFill>
            <a:srgbClr val="98195F"/>
          </a:solidFill>
        </a:fill>
      </a:tcStyle>
    </a:firstCol>
    <a:lastRow>
      <a:tcTxStyle b="on" i="off">
        <a:fontRef idx="minor">
          <a:srgbClr val="000000"/>
        </a:fontRef>
        <a:srgbClr val="000000"/>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6"/>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Ref idx="minor">
          <a:srgbClr val="FFFFFF"/>
        </a:fontRef>
        <a:srgbClr val="FFFFFF"/>
      </a:tcTxStyle>
      <a:tcStyle>
        <a:tcBdr>
          <a:left>
            <a:ln w="12700" cap="flat">
              <a:solidFill>
                <a:srgbClr val="C0C0C0"/>
              </a:solidFill>
              <a:prstDash val="solid"/>
              <a:miter lim="400000"/>
            </a:ln>
          </a:left>
          <a:right>
            <a:ln w="12700" cap="flat">
              <a:solidFill>
                <a:srgbClr val="C0C0C0"/>
              </a:solidFill>
              <a:prstDash val="solid"/>
              <a:miter lim="400000"/>
            </a:ln>
          </a:right>
          <a:top>
            <a:ln w="12700" cap="flat">
              <a:solidFill>
                <a:srgbClr val="A9A9A9"/>
              </a:solidFill>
              <a:prstDash val="solid"/>
              <a:miter lim="400000"/>
            </a:ln>
          </a:top>
          <a:bottom>
            <a:ln w="381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solidFill>
            <a:srgbClr val="650E48"/>
          </a:solidFill>
        </a:fill>
      </a:tcStyle>
    </a:firstRow>
  </a:tblStyle>
  <a:tblStyle styleId="{2708684C-4D16-4618-839F-0558EEFCDFE6}" styleName="">
    <a:tblBg/>
    <a:wholeTbl>
      <a:tcTxStyle b="off" i="off">
        <a:font>
          <a:latin typeface="Avenir Next Regular"/>
          <a:ea typeface="Avenir Next Regular"/>
          <a:cs typeface="Avenir Next Regular"/>
        </a:font>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C8C8C8"/>
              </a:solidFill>
              <a:prstDash val="solid"/>
              <a:miter lim="400000"/>
            </a:ln>
          </a:top>
          <a:bottom>
            <a:ln w="12700" cap="flat">
              <a:solidFill>
                <a:srgbClr val="C8C8C8"/>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wholeTbl>
    <a:band2H>
      <a:tcTxStyle/>
      <a:tcStyle>
        <a:tcBdr/>
        <a:fill>
          <a:solidFill>
            <a:srgbClr val="A9A9A9"/>
          </a:solidFill>
        </a:fill>
      </a:tcStyle>
    </a:band2H>
    <a:firstCol>
      <a:tcTxStyle b="on" i="off">
        <a:fontRef idx="minor">
          <a:srgbClr val="000000"/>
        </a:fontRef>
        <a:srgbClr val="000000"/>
      </a:tcTxStyle>
      <a:tcStyle>
        <a:tcBdr>
          <a:left>
            <a:ln w="12700" cap="flat">
              <a:solidFill>
                <a:srgbClr val="A9A9A9"/>
              </a:solidFill>
              <a:prstDash val="solid"/>
              <a:miter lim="400000"/>
            </a:ln>
          </a:left>
          <a:right>
            <a:ln w="381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firstCol>
    <a:lastRow>
      <a:tcTxStyle b="on" i="off">
        <a:fontRef idx="minor">
          <a:srgbClr val="000000"/>
        </a:fontRef>
        <a:srgbClr val="000000"/>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A9A9A9"/>
              </a:solidFill>
              <a:prstDash val="solid"/>
              <a:miter lim="400000"/>
            </a:ln>
          </a:top>
          <a:bottom>
            <a:ln w="38100" cap="flat">
              <a:solidFill>
                <a:srgbClr val="A9A9A9"/>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64646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31" d="100"/>
          <a:sy n="31" d="100"/>
        </p:scale>
        <p:origin x="83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BEYRE Charles" userId="8e74adab-74fb-481d-b2a0-8fdc45c5d449" providerId="ADAL" clId="{9D9AF5DC-4816-4FB6-9B8F-473A454B1D7F}"/>
    <pc:docChg chg="undo custSel addSld delSld modSld sldOrd addSection modSection">
      <pc:chgData name="RIBEYRE Charles" userId="8e74adab-74fb-481d-b2a0-8fdc45c5d449" providerId="ADAL" clId="{9D9AF5DC-4816-4FB6-9B8F-473A454B1D7F}" dt="2023-06-30T12:40:41.494" v="418" actId="478"/>
      <pc:docMkLst>
        <pc:docMk/>
      </pc:docMkLst>
      <pc:sldChg chg="add del">
        <pc:chgData name="RIBEYRE Charles" userId="8e74adab-74fb-481d-b2a0-8fdc45c5d449" providerId="ADAL" clId="{9D9AF5DC-4816-4FB6-9B8F-473A454B1D7F}" dt="2023-06-30T12:28:28.392" v="2" actId="2696"/>
        <pc:sldMkLst>
          <pc:docMk/>
          <pc:sldMk cId="0" sldId="256"/>
        </pc:sldMkLst>
      </pc:sldChg>
      <pc:sldChg chg="add del">
        <pc:chgData name="RIBEYRE Charles" userId="8e74adab-74fb-481d-b2a0-8fdc45c5d449" providerId="ADAL" clId="{9D9AF5DC-4816-4FB6-9B8F-473A454B1D7F}" dt="2023-06-30T12:32:35.196" v="113" actId="47"/>
        <pc:sldMkLst>
          <pc:docMk/>
          <pc:sldMk cId="846661165" sldId="256"/>
        </pc:sldMkLst>
      </pc:sldChg>
      <pc:sldChg chg="add del">
        <pc:chgData name="RIBEYRE Charles" userId="8e74adab-74fb-481d-b2a0-8fdc45c5d449" providerId="ADAL" clId="{9D9AF5DC-4816-4FB6-9B8F-473A454B1D7F}" dt="2023-06-30T12:28:28.392" v="2" actId="2696"/>
        <pc:sldMkLst>
          <pc:docMk/>
          <pc:sldMk cId="0" sldId="257"/>
        </pc:sldMkLst>
      </pc:sldChg>
      <pc:sldChg chg="add del">
        <pc:chgData name="RIBEYRE Charles" userId="8e74adab-74fb-481d-b2a0-8fdc45c5d449" providerId="ADAL" clId="{9D9AF5DC-4816-4FB6-9B8F-473A454B1D7F}" dt="2023-06-30T12:32:34.560" v="112" actId="47"/>
        <pc:sldMkLst>
          <pc:docMk/>
          <pc:sldMk cId="1971552282" sldId="257"/>
        </pc:sldMkLst>
      </pc:sldChg>
      <pc:sldChg chg="addSp delSp modSp del mod">
        <pc:chgData name="RIBEYRE Charles" userId="8e74adab-74fb-481d-b2a0-8fdc45c5d449" providerId="ADAL" clId="{9D9AF5DC-4816-4FB6-9B8F-473A454B1D7F}" dt="2023-06-30T12:32:17.818" v="111" actId="47"/>
        <pc:sldMkLst>
          <pc:docMk/>
          <pc:sldMk cId="0" sldId="258"/>
        </pc:sldMkLst>
        <pc:spChg chg="add del mod">
          <ac:chgData name="RIBEYRE Charles" userId="8e74adab-74fb-481d-b2a0-8fdc45c5d449" providerId="ADAL" clId="{9D9AF5DC-4816-4FB6-9B8F-473A454B1D7F}" dt="2023-06-30T12:29:00.522" v="42" actId="478"/>
          <ac:spMkLst>
            <pc:docMk/>
            <pc:sldMk cId="0" sldId="258"/>
            <ac:spMk id="2" creationId="{4409B3F2-0DAC-40DD-974A-16E3D82DB3D5}"/>
          </ac:spMkLst>
        </pc:spChg>
        <pc:spChg chg="add mod">
          <ac:chgData name="RIBEYRE Charles" userId="8e74adab-74fb-481d-b2a0-8fdc45c5d449" providerId="ADAL" clId="{9D9AF5DC-4816-4FB6-9B8F-473A454B1D7F}" dt="2023-06-30T12:31:05.048" v="88" actId="1076"/>
          <ac:spMkLst>
            <pc:docMk/>
            <pc:sldMk cId="0" sldId="258"/>
            <ac:spMk id="9" creationId="{CD815283-C195-4A35-82B7-F21C0D86DFF4}"/>
          </ac:spMkLst>
        </pc:spChg>
        <pc:spChg chg="del mod">
          <ac:chgData name="RIBEYRE Charles" userId="8e74adab-74fb-481d-b2a0-8fdc45c5d449" providerId="ADAL" clId="{9D9AF5DC-4816-4FB6-9B8F-473A454B1D7F}" dt="2023-06-30T12:30:02.160" v="60" actId="478"/>
          <ac:spMkLst>
            <pc:docMk/>
            <pc:sldMk cId="0" sldId="258"/>
            <ac:spMk id="166" creationId="{00000000-0000-0000-0000-000000000000}"/>
          </ac:spMkLst>
        </pc:spChg>
        <pc:spChg chg="mod">
          <ac:chgData name="RIBEYRE Charles" userId="8e74adab-74fb-481d-b2a0-8fdc45c5d449" providerId="ADAL" clId="{9D9AF5DC-4816-4FB6-9B8F-473A454B1D7F}" dt="2023-06-30T12:31:05.048" v="88" actId="1076"/>
          <ac:spMkLst>
            <pc:docMk/>
            <pc:sldMk cId="0" sldId="258"/>
            <ac:spMk id="167" creationId="{00000000-0000-0000-0000-000000000000}"/>
          </ac:spMkLst>
        </pc:spChg>
        <pc:spChg chg="mod">
          <ac:chgData name="RIBEYRE Charles" userId="8e74adab-74fb-481d-b2a0-8fdc45c5d449" providerId="ADAL" clId="{9D9AF5DC-4816-4FB6-9B8F-473A454B1D7F}" dt="2023-06-30T12:31:54.628" v="102" actId="1076"/>
          <ac:spMkLst>
            <pc:docMk/>
            <pc:sldMk cId="0" sldId="258"/>
            <ac:spMk id="168" creationId="{00000000-0000-0000-0000-000000000000}"/>
          </ac:spMkLst>
        </pc:spChg>
        <pc:picChg chg="add mod">
          <ac:chgData name="RIBEYRE Charles" userId="8e74adab-74fb-481d-b2a0-8fdc45c5d449" providerId="ADAL" clId="{9D9AF5DC-4816-4FB6-9B8F-473A454B1D7F}" dt="2023-06-30T12:31:00.193" v="86" actId="1076"/>
          <ac:picMkLst>
            <pc:docMk/>
            <pc:sldMk cId="0" sldId="258"/>
            <ac:picMk id="10" creationId="{A3AD9796-0B04-461F-8A52-C844EBDCA328}"/>
          </ac:picMkLst>
        </pc:picChg>
        <pc:picChg chg="del">
          <ac:chgData name="RIBEYRE Charles" userId="8e74adab-74fb-481d-b2a0-8fdc45c5d449" providerId="ADAL" clId="{9D9AF5DC-4816-4FB6-9B8F-473A454B1D7F}" dt="2023-06-30T12:29:02.561" v="43" actId="478"/>
          <ac:picMkLst>
            <pc:docMk/>
            <pc:sldMk cId="0" sldId="258"/>
            <ac:picMk id="165" creationId="{00000000-0000-0000-0000-000000000000}"/>
          </ac:picMkLst>
        </pc:picChg>
        <pc:picChg chg="del">
          <ac:chgData name="RIBEYRE Charles" userId="8e74adab-74fb-481d-b2a0-8fdc45c5d449" providerId="ADAL" clId="{9D9AF5DC-4816-4FB6-9B8F-473A454B1D7F}" dt="2023-06-30T12:31:01.512" v="87" actId="478"/>
          <ac:picMkLst>
            <pc:docMk/>
            <pc:sldMk cId="0" sldId="258"/>
            <ac:picMk id="169" creationId="{00000000-0000-0000-0000-000000000000}"/>
          </ac:picMkLst>
        </pc:picChg>
      </pc:sldChg>
      <pc:sldChg chg="addSp delSp modSp mod">
        <pc:chgData name="RIBEYRE Charles" userId="8e74adab-74fb-481d-b2a0-8fdc45c5d449" providerId="ADAL" clId="{9D9AF5DC-4816-4FB6-9B8F-473A454B1D7F}" dt="2023-06-30T12:32:15.169" v="110" actId="14100"/>
        <pc:sldMkLst>
          <pc:docMk/>
          <pc:sldMk cId="0" sldId="259"/>
        </pc:sldMkLst>
        <pc:spChg chg="add mod">
          <ac:chgData name="RIBEYRE Charles" userId="8e74adab-74fb-481d-b2a0-8fdc45c5d449" providerId="ADAL" clId="{9D9AF5DC-4816-4FB6-9B8F-473A454B1D7F}" dt="2023-06-30T12:32:15.169" v="110" actId="14100"/>
          <ac:spMkLst>
            <pc:docMk/>
            <pc:sldMk cId="0" sldId="259"/>
            <ac:spMk id="8" creationId="{9742F130-8F6D-4F33-9A40-FE9DF2985CD8}"/>
          </ac:spMkLst>
        </pc:spChg>
        <pc:spChg chg="add mod">
          <ac:chgData name="RIBEYRE Charles" userId="8e74adab-74fb-481d-b2a0-8fdc45c5d449" providerId="ADAL" clId="{9D9AF5DC-4816-4FB6-9B8F-473A454B1D7F}" dt="2023-06-30T12:32:10.951" v="108" actId="1076"/>
          <ac:spMkLst>
            <pc:docMk/>
            <pc:sldMk cId="0" sldId="259"/>
            <ac:spMk id="9" creationId="{7C6CB619-9E0E-48B8-ACF2-4FA04B6494B0}"/>
          </ac:spMkLst>
        </pc:spChg>
        <pc:spChg chg="del">
          <ac:chgData name="RIBEYRE Charles" userId="8e74adab-74fb-481d-b2a0-8fdc45c5d449" providerId="ADAL" clId="{9D9AF5DC-4816-4FB6-9B8F-473A454B1D7F}" dt="2023-06-30T12:32:08.344" v="107" actId="478"/>
          <ac:spMkLst>
            <pc:docMk/>
            <pc:sldMk cId="0" sldId="259"/>
            <ac:spMk id="171" creationId="{00000000-0000-0000-0000-000000000000}"/>
          </ac:spMkLst>
        </pc:spChg>
        <pc:spChg chg="del">
          <ac:chgData name="RIBEYRE Charles" userId="8e74adab-74fb-481d-b2a0-8fdc45c5d449" providerId="ADAL" clId="{9D9AF5DC-4816-4FB6-9B8F-473A454B1D7F}" dt="2023-06-30T12:31:46.457" v="100" actId="478"/>
          <ac:spMkLst>
            <pc:docMk/>
            <pc:sldMk cId="0" sldId="259"/>
            <ac:spMk id="172" creationId="{00000000-0000-0000-0000-000000000000}"/>
          </ac:spMkLst>
        </pc:spChg>
      </pc:sldChg>
      <pc:sldChg chg="addSp delSp modSp mod">
        <pc:chgData name="RIBEYRE Charles" userId="8e74adab-74fb-481d-b2a0-8fdc45c5d449" providerId="ADAL" clId="{9D9AF5DC-4816-4FB6-9B8F-473A454B1D7F}" dt="2023-06-30T12:36:35.250" v="343" actId="113"/>
        <pc:sldMkLst>
          <pc:docMk/>
          <pc:sldMk cId="0" sldId="260"/>
        </pc:sldMkLst>
        <pc:spChg chg="add mod">
          <ac:chgData name="RIBEYRE Charles" userId="8e74adab-74fb-481d-b2a0-8fdc45c5d449" providerId="ADAL" clId="{9D9AF5DC-4816-4FB6-9B8F-473A454B1D7F}" dt="2023-06-30T12:36:24.062" v="340" actId="1036"/>
          <ac:spMkLst>
            <pc:docMk/>
            <pc:sldMk cId="0" sldId="260"/>
            <ac:spMk id="18" creationId="{31434EC6-BA7F-4A0F-A666-405C967A87B6}"/>
          </ac:spMkLst>
        </pc:spChg>
        <pc:spChg chg="add mod">
          <ac:chgData name="RIBEYRE Charles" userId="8e74adab-74fb-481d-b2a0-8fdc45c5d449" providerId="ADAL" clId="{9D9AF5DC-4816-4FB6-9B8F-473A454B1D7F}" dt="2023-06-30T12:36:24.062" v="340" actId="1036"/>
          <ac:spMkLst>
            <pc:docMk/>
            <pc:sldMk cId="0" sldId="260"/>
            <ac:spMk id="19" creationId="{8B3C0706-3D38-4CDE-A06A-EAFB4B700991}"/>
          </ac:spMkLst>
        </pc:spChg>
        <pc:spChg chg="add mod">
          <ac:chgData name="RIBEYRE Charles" userId="8e74adab-74fb-481d-b2a0-8fdc45c5d449" providerId="ADAL" clId="{9D9AF5DC-4816-4FB6-9B8F-473A454B1D7F}" dt="2023-06-30T12:36:24.062" v="340" actId="1036"/>
          <ac:spMkLst>
            <pc:docMk/>
            <pc:sldMk cId="0" sldId="260"/>
            <ac:spMk id="20" creationId="{CFD2E913-42BD-423A-8A2C-F783FE012C90}"/>
          </ac:spMkLst>
        </pc:spChg>
        <pc:spChg chg="add mod">
          <ac:chgData name="RIBEYRE Charles" userId="8e74adab-74fb-481d-b2a0-8fdc45c5d449" providerId="ADAL" clId="{9D9AF5DC-4816-4FB6-9B8F-473A454B1D7F}" dt="2023-06-30T12:36:24.062" v="340" actId="1036"/>
          <ac:spMkLst>
            <pc:docMk/>
            <pc:sldMk cId="0" sldId="260"/>
            <ac:spMk id="21" creationId="{53CA5F40-0158-4BFB-99FD-B83D46EC37FD}"/>
          </ac:spMkLst>
        </pc:spChg>
        <pc:spChg chg="add mod">
          <ac:chgData name="RIBEYRE Charles" userId="8e74adab-74fb-481d-b2a0-8fdc45c5d449" providerId="ADAL" clId="{9D9AF5DC-4816-4FB6-9B8F-473A454B1D7F}" dt="2023-06-30T12:36:35.250" v="343" actId="113"/>
          <ac:spMkLst>
            <pc:docMk/>
            <pc:sldMk cId="0" sldId="260"/>
            <ac:spMk id="22" creationId="{C718F6BD-5611-4C25-8BA4-811ABDC49A3E}"/>
          </ac:spMkLst>
        </pc:spChg>
        <pc:spChg chg="add mod">
          <ac:chgData name="RIBEYRE Charles" userId="8e74adab-74fb-481d-b2a0-8fdc45c5d449" providerId="ADAL" clId="{9D9AF5DC-4816-4FB6-9B8F-473A454B1D7F}" dt="2023-06-30T12:36:24.062" v="340" actId="1036"/>
          <ac:spMkLst>
            <pc:docMk/>
            <pc:sldMk cId="0" sldId="260"/>
            <ac:spMk id="23" creationId="{B0000CFE-BCD9-4483-8AE8-01A877872CC0}"/>
          </ac:spMkLst>
        </pc:spChg>
        <pc:spChg chg="mod">
          <ac:chgData name="RIBEYRE Charles" userId="8e74adab-74fb-481d-b2a0-8fdc45c5d449" providerId="ADAL" clId="{9D9AF5DC-4816-4FB6-9B8F-473A454B1D7F}" dt="2023-06-30T12:34:42.856" v="301" actId="1076"/>
          <ac:spMkLst>
            <pc:docMk/>
            <pc:sldMk cId="0" sldId="260"/>
            <ac:spMk id="178" creationId="{00000000-0000-0000-0000-000000000000}"/>
          </ac:spMkLst>
        </pc:spChg>
        <pc:spChg chg="mod">
          <ac:chgData name="RIBEYRE Charles" userId="8e74adab-74fb-481d-b2a0-8fdc45c5d449" providerId="ADAL" clId="{9D9AF5DC-4816-4FB6-9B8F-473A454B1D7F}" dt="2023-06-30T12:36:24.062" v="340" actId="1036"/>
          <ac:spMkLst>
            <pc:docMk/>
            <pc:sldMk cId="0" sldId="260"/>
            <ac:spMk id="181" creationId="{00000000-0000-0000-0000-000000000000}"/>
          </ac:spMkLst>
        </pc:spChg>
        <pc:spChg chg="mod">
          <ac:chgData name="RIBEYRE Charles" userId="8e74adab-74fb-481d-b2a0-8fdc45c5d449" providerId="ADAL" clId="{9D9AF5DC-4816-4FB6-9B8F-473A454B1D7F}" dt="2023-06-30T12:36:24.062" v="340" actId="1036"/>
          <ac:spMkLst>
            <pc:docMk/>
            <pc:sldMk cId="0" sldId="260"/>
            <ac:spMk id="182" creationId="{00000000-0000-0000-0000-000000000000}"/>
          </ac:spMkLst>
        </pc:spChg>
        <pc:spChg chg="del">
          <ac:chgData name="RIBEYRE Charles" userId="8e74adab-74fb-481d-b2a0-8fdc45c5d449" providerId="ADAL" clId="{9D9AF5DC-4816-4FB6-9B8F-473A454B1D7F}" dt="2023-06-30T12:33:10.471" v="170" actId="478"/>
          <ac:spMkLst>
            <pc:docMk/>
            <pc:sldMk cId="0" sldId="260"/>
            <ac:spMk id="183" creationId="{00000000-0000-0000-0000-000000000000}"/>
          </ac:spMkLst>
        </pc:spChg>
        <pc:spChg chg="mod">
          <ac:chgData name="RIBEYRE Charles" userId="8e74adab-74fb-481d-b2a0-8fdc45c5d449" providerId="ADAL" clId="{9D9AF5DC-4816-4FB6-9B8F-473A454B1D7F}" dt="2023-06-30T12:36:24.062" v="340" actId="1036"/>
          <ac:spMkLst>
            <pc:docMk/>
            <pc:sldMk cId="0" sldId="260"/>
            <ac:spMk id="184" creationId="{00000000-0000-0000-0000-000000000000}"/>
          </ac:spMkLst>
        </pc:spChg>
        <pc:spChg chg="mod">
          <ac:chgData name="RIBEYRE Charles" userId="8e74adab-74fb-481d-b2a0-8fdc45c5d449" providerId="ADAL" clId="{9D9AF5DC-4816-4FB6-9B8F-473A454B1D7F}" dt="2023-06-30T12:36:33.019" v="341" actId="113"/>
          <ac:spMkLst>
            <pc:docMk/>
            <pc:sldMk cId="0" sldId="260"/>
            <ac:spMk id="185" creationId="{00000000-0000-0000-0000-000000000000}"/>
          </ac:spMkLst>
        </pc:spChg>
        <pc:spChg chg="del mod">
          <ac:chgData name="RIBEYRE Charles" userId="8e74adab-74fb-481d-b2a0-8fdc45c5d449" providerId="ADAL" clId="{9D9AF5DC-4816-4FB6-9B8F-473A454B1D7F}" dt="2023-06-30T12:33:36.096" v="179" actId="478"/>
          <ac:spMkLst>
            <pc:docMk/>
            <pc:sldMk cId="0" sldId="260"/>
            <ac:spMk id="186" creationId="{00000000-0000-0000-0000-000000000000}"/>
          </ac:spMkLst>
        </pc:spChg>
        <pc:spChg chg="mod">
          <ac:chgData name="RIBEYRE Charles" userId="8e74adab-74fb-481d-b2a0-8fdc45c5d449" providerId="ADAL" clId="{9D9AF5DC-4816-4FB6-9B8F-473A454B1D7F}" dt="2023-06-30T12:36:24.062" v="340" actId="1036"/>
          <ac:spMkLst>
            <pc:docMk/>
            <pc:sldMk cId="0" sldId="260"/>
            <ac:spMk id="187" creationId="{00000000-0000-0000-0000-000000000000}"/>
          </ac:spMkLst>
        </pc:spChg>
        <pc:spChg chg="mod">
          <ac:chgData name="RIBEYRE Charles" userId="8e74adab-74fb-481d-b2a0-8fdc45c5d449" providerId="ADAL" clId="{9D9AF5DC-4816-4FB6-9B8F-473A454B1D7F}" dt="2023-06-30T12:36:34.018" v="342" actId="113"/>
          <ac:spMkLst>
            <pc:docMk/>
            <pc:sldMk cId="0" sldId="260"/>
            <ac:spMk id="188" creationId="{00000000-0000-0000-0000-000000000000}"/>
          </ac:spMkLst>
        </pc:spChg>
        <pc:spChg chg="del mod">
          <ac:chgData name="RIBEYRE Charles" userId="8e74adab-74fb-481d-b2a0-8fdc45c5d449" providerId="ADAL" clId="{9D9AF5DC-4816-4FB6-9B8F-473A454B1D7F}" dt="2023-06-30T12:33:36.096" v="179" actId="478"/>
          <ac:spMkLst>
            <pc:docMk/>
            <pc:sldMk cId="0" sldId="260"/>
            <ac:spMk id="189" creationId="{00000000-0000-0000-0000-000000000000}"/>
          </ac:spMkLst>
        </pc:spChg>
        <pc:spChg chg="mod">
          <ac:chgData name="RIBEYRE Charles" userId="8e74adab-74fb-481d-b2a0-8fdc45c5d449" providerId="ADAL" clId="{9D9AF5DC-4816-4FB6-9B8F-473A454B1D7F}" dt="2023-06-30T12:34:56.463" v="303" actId="1076"/>
          <ac:spMkLst>
            <pc:docMk/>
            <pc:sldMk cId="0" sldId="260"/>
            <ac:spMk id="190" creationId="{00000000-0000-0000-0000-000000000000}"/>
          </ac:spMkLst>
        </pc:spChg>
        <pc:spChg chg="mod">
          <ac:chgData name="RIBEYRE Charles" userId="8e74adab-74fb-481d-b2a0-8fdc45c5d449" providerId="ADAL" clId="{9D9AF5DC-4816-4FB6-9B8F-473A454B1D7F}" dt="2023-06-30T12:34:56.463" v="303" actId="1076"/>
          <ac:spMkLst>
            <pc:docMk/>
            <pc:sldMk cId="0" sldId="260"/>
            <ac:spMk id="191" creationId="{00000000-0000-0000-0000-000000000000}"/>
          </ac:spMkLst>
        </pc:spChg>
        <pc:picChg chg="mod">
          <ac:chgData name="RIBEYRE Charles" userId="8e74adab-74fb-481d-b2a0-8fdc45c5d449" providerId="ADAL" clId="{9D9AF5DC-4816-4FB6-9B8F-473A454B1D7F}" dt="2023-06-30T12:36:00.592" v="333" actId="1076"/>
          <ac:picMkLst>
            <pc:docMk/>
            <pc:sldMk cId="0" sldId="260"/>
            <ac:picMk id="192" creationId="{00000000-0000-0000-0000-000000000000}"/>
          </ac:picMkLst>
        </pc:picChg>
      </pc:sldChg>
      <pc:sldChg chg="addSp modSp mod ord">
        <pc:chgData name="RIBEYRE Charles" userId="8e74adab-74fb-481d-b2a0-8fdc45c5d449" providerId="ADAL" clId="{9D9AF5DC-4816-4FB6-9B8F-473A454B1D7F}" dt="2023-06-30T12:40:17.878" v="414" actId="1076"/>
        <pc:sldMkLst>
          <pc:docMk/>
          <pc:sldMk cId="0" sldId="263"/>
        </pc:sldMkLst>
        <pc:spChg chg="add mod">
          <ac:chgData name="RIBEYRE Charles" userId="8e74adab-74fb-481d-b2a0-8fdc45c5d449" providerId="ADAL" clId="{9D9AF5DC-4816-4FB6-9B8F-473A454B1D7F}" dt="2023-06-30T12:40:12.565" v="412"/>
          <ac:spMkLst>
            <pc:docMk/>
            <pc:sldMk cId="0" sldId="263"/>
            <ac:spMk id="14" creationId="{BE369379-7C5A-4C61-8032-6E51DFF42EC9}"/>
          </ac:spMkLst>
        </pc:spChg>
        <pc:spChg chg="add mod">
          <ac:chgData name="RIBEYRE Charles" userId="8e74adab-74fb-481d-b2a0-8fdc45c5d449" providerId="ADAL" clId="{9D9AF5DC-4816-4FB6-9B8F-473A454B1D7F}" dt="2023-06-30T12:40:12.565" v="412"/>
          <ac:spMkLst>
            <pc:docMk/>
            <pc:sldMk cId="0" sldId="263"/>
            <ac:spMk id="15" creationId="{E8A2CF2A-DED1-4A24-9881-A806EA31E57C}"/>
          </ac:spMkLst>
        </pc:spChg>
        <pc:spChg chg="mod">
          <ac:chgData name="RIBEYRE Charles" userId="8e74adab-74fb-481d-b2a0-8fdc45c5d449" providerId="ADAL" clId="{9D9AF5DC-4816-4FB6-9B8F-473A454B1D7F}" dt="2023-06-30T12:40:17.878" v="414" actId="1076"/>
          <ac:spMkLst>
            <pc:docMk/>
            <pc:sldMk cId="0" sldId="263"/>
            <ac:spMk id="207" creationId="{00000000-0000-0000-0000-000000000000}"/>
          </ac:spMkLst>
        </pc:spChg>
        <pc:spChg chg="mod">
          <ac:chgData name="RIBEYRE Charles" userId="8e74adab-74fb-481d-b2a0-8fdc45c5d449" providerId="ADAL" clId="{9D9AF5DC-4816-4FB6-9B8F-473A454B1D7F}" dt="2023-06-30T12:40:17.878" v="414" actId="1076"/>
          <ac:spMkLst>
            <pc:docMk/>
            <pc:sldMk cId="0" sldId="263"/>
            <ac:spMk id="208" creationId="{00000000-0000-0000-0000-000000000000}"/>
          </ac:spMkLst>
        </pc:spChg>
        <pc:spChg chg="mod">
          <ac:chgData name="RIBEYRE Charles" userId="8e74adab-74fb-481d-b2a0-8fdc45c5d449" providerId="ADAL" clId="{9D9AF5DC-4816-4FB6-9B8F-473A454B1D7F}" dt="2023-06-30T12:40:17.878" v="414" actId="1076"/>
          <ac:spMkLst>
            <pc:docMk/>
            <pc:sldMk cId="0" sldId="263"/>
            <ac:spMk id="209" creationId="{00000000-0000-0000-0000-000000000000}"/>
          </ac:spMkLst>
        </pc:spChg>
        <pc:spChg chg="mod">
          <ac:chgData name="RIBEYRE Charles" userId="8e74adab-74fb-481d-b2a0-8fdc45c5d449" providerId="ADAL" clId="{9D9AF5DC-4816-4FB6-9B8F-473A454B1D7F}" dt="2023-06-30T12:40:17.878" v="414" actId="1076"/>
          <ac:spMkLst>
            <pc:docMk/>
            <pc:sldMk cId="0" sldId="263"/>
            <ac:spMk id="210" creationId="{00000000-0000-0000-0000-000000000000}"/>
          </ac:spMkLst>
        </pc:spChg>
        <pc:spChg chg="mod">
          <ac:chgData name="RIBEYRE Charles" userId="8e74adab-74fb-481d-b2a0-8fdc45c5d449" providerId="ADAL" clId="{9D9AF5DC-4816-4FB6-9B8F-473A454B1D7F}" dt="2023-06-30T12:40:17.878" v="414" actId="1076"/>
          <ac:spMkLst>
            <pc:docMk/>
            <pc:sldMk cId="0" sldId="263"/>
            <ac:spMk id="211" creationId="{00000000-0000-0000-0000-000000000000}"/>
          </ac:spMkLst>
        </pc:spChg>
        <pc:spChg chg="mod">
          <ac:chgData name="RIBEYRE Charles" userId="8e74adab-74fb-481d-b2a0-8fdc45c5d449" providerId="ADAL" clId="{9D9AF5DC-4816-4FB6-9B8F-473A454B1D7F}" dt="2023-06-30T12:40:17.878" v="414" actId="1076"/>
          <ac:spMkLst>
            <pc:docMk/>
            <pc:sldMk cId="0" sldId="263"/>
            <ac:spMk id="212" creationId="{00000000-0000-0000-0000-000000000000}"/>
          </ac:spMkLst>
        </pc:spChg>
        <pc:spChg chg="mod">
          <ac:chgData name="RIBEYRE Charles" userId="8e74adab-74fb-481d-b2a0-8fdc45c5d449" providerId="ADAL" clId="{9D9AF5DC-4816-4FB6-9B8F-473A454B1D7F}" dt="2023-06-30T12:40:17.878" v="414" actId="1076"/>
          <ac:spMkLst>
            <pc:docMk/>
            <pc:sldMk cId="0" sldId="263"/>
            <ac:spMk id="213" creationId="{00000000-0000-0000-0000-000000000000}"/>
          </ac:spMkLst>
        </pc:spChg>
        <pc:spChg chg="mod">
          <ac:chgData name="RIBEYRE Charles" userId="8e74adab-74fb-481d-b2a0-8fdc45c5d449" providerId="ADAL" clId="{9D9AF5DC-4816-4FB6-9B8F-473A454B1D7F}" dt="2023-06-30T12:40:17.878" v="414" actId="1076"/>
          <ac:spMkLst>
            <pc:docMk/>
            <pc:sldMk cId="0" sldId="263"/>
            <ac:spMk id="214" creationId="{00000000-0000-0000-0000-000000000000}"/>
          </ac:spMkLst>
        </pc:spChg>
        <pc:spChg chg="mod">
          <ac:chgData name="RIBEYRE Charles" userId="8e74adab-74fb-481d-b2a0-8fdc45c5d449" providerId="ADAL" clId="{9D9AF5DC-4816-4FB6-9B8F-473A454B1D7F}" dt="2023-06-30T12:40:17.878" v="414" actId="1076"/>
          <ac:spMkLst>
            <pc:docMk/>
            <pc:sldMk cId="0" sldId="263"/>
            <ac:spMk id="216" creationId="{00000000-0000-0000-0000-000000000000}"/>
          </ac:spMkLst>
        </pc:spChg>
        <pc:spChg chg="mod">
          <ac:chgData name="RIBEYRE Charles" userId="8e74adab-74fb-481d-b2a0-8fdc45c5d449" providerId="ADAL" clId="{9D9AF5DC-4816-4FB6-9B8F-473A454B1D7F}" dt="2023-06-30T12:40:17.878" v="414" actId="1076"/>
          <ac:spMkLst>
            <pc:docMk/>
            <pc:sldMk cId="0" sldId="263"/>
            <ac:spMk id="217" creationId="{00000000-0000-0000-0000-000000000000}"/>
          </ac:spMkLst>
        </pc:spChg>
        <pc:picChg chg="mod modCrop">
          <ac:chgData name="RIBEYRE Charles" userId="8e74adab-74fb-481d-b2a0-8fdc45c5d449" providerId="ADAL" clId="{9D9AF5DC-4816-4FB6-9B8F-473A454B1D7F}" dt="2023-06-30T12:40:17.878" v="414" actId="1076"/>
          <ac:picMkLst>
            <pc:docMk/>
            <pc:sldMk cId="0" sldId="263"/>
            <ac:picMk id="206" creationId="{00000000-0000-0000-0000-000000000000}"/>
          </ac:picMkLst>
        </pc:picChg>
      </pc:sldChg>
      <pc:sldChg chg="del">
        <pc:chgData name="RIBEYRE Charles" userId="8e74adab-74fb-481d-b2a0-8fdc45c5d449" providerId="ADAL" clId="{9D9AF5DC-4816-4FB6-9B8F-473A454B1D7F}" dt="2023-06-30T12:37:47.669" v="356" actId="47"/>
        <pc:sldMkLst>
          <pc:docMk/>
          <pc:sldMk cId="0" sldId="264"/>
        </pc:sldMkLst>
      </pc:sldChg>
      <pc:sldChg chg="del">
        <pc:chgData name="RIBEYRE Charles" userId="8e74adab-74fb-481d-b2a0-8fdc45c5d449" providerId="ADAL" clId="{9D9AF5DC-4816-4FB6-9B8F-473A454B1D7F}" dt="2023-06-30T12:38:01.100" v="357" actId="47"/>
        <pc:sldMkLst>
          <pc:docMk/>
          <pc:sldMk cId="0" sldId="266"/>
        </pc:sldMkLst>
      </pc:sldChg>
      <pc:sldChg chg="del">
        <pc:chgData name="RIBEYRE Charles" userId="8e74adab-74fb-481d-b2a0-8fdc45c5d449" providerId="ADAL" clId="{9D9AF5DC-4816-4FB6-9B8F-473A454B1D7F}" dt="2023-06-30T12:38:04.433" v="358" actId="47"/>
        <pc:sldMkLst>
          <pc:docMk/>
          <pc:sldMk cId="0" sldId="267"/>
        </pc:sldMkLst>
      </pc:sldChg>
      <pc:sldChg chg="delSp modSp mod">
        <pc:chgData name="RIBEYRE Charles" userId="8e74adab-74fb-481d-b2a0-8fdc45c5d449" providerId="ADAL" clId="{9D9AF5DC-4816-4FB6-9B8F-473A454B1D7F}" dt="2023-06-30T12:40:41.494" v="418" actId="478"/>
        <pc:sldMkLst>
          <pc:docMk/>
          <pc:sldMk cId="0" sldId="269"/>
        </pc:sldMkLst>
        <pc:spChg chg="del mod">
          <ac:chgData name="RIBEYRE Charles" userId="8e74adab-74fb-481d-b2a0-8fdc45c5d449" providerId="ADAL" clId="{9D9AF5DC-4816-4FB6-9B8F-473A454B1D7F}" dt="2023-06-30T12:40:41.494" v="418" actId="478"/>
          <ac:spMkLst>
            <pc:docMk/>
            <pc:sldMk cId="0" sldId="269"/>
            <ac:spMk id="267" creationId="{00000000-0000-0000-0000-000000000000}"/>
          </ac:spMkLst>
        </pc:spChg>
      </pc:sldChg>
      <pc:sldChg chg="ord">
        <pc:chgData name="RIBEYRE Charles" userId="8e74adab-74fb-481d-b2a0-8fdc45c5d449" providerId="ADAL" clId="{9D9AF5DC-4816-4FB6-9B8F-473A454B1D7F}" dt="2023-06-30T12:38:20.943" v="360"/>
        <pc:sldMkLst>
          <pc:docMk/>
          <pc:sldMk cId="0" sldId="270"/>
        </pc:sldMkLst>
      </pc:sldChg>
      <pc:sldChg chg="addSp delSp modSp add mod">
        <pc:chgData name="RIBEYRE Charles" userId="8e74adab-74fb-481d-b2a0-8fdc45c5d449" providerId="ADAL" clId="{9D9AF5DC-4816-4FB6-9B8F-473A454B1D7F}" dt="2023-06-30T12:39:29.830" v="400" actId="20577"/>
        <pc:sldMkLst>
          <pc:docMk/>
          <pc:sldMk cId="2941307095" sldId="271"/>
        </pc:sldMkLst>
        <pc:spChg chg="add mod">
          <ac:chgData name="RIBEYRE Charles" userId="8e74adab-74fb-481d-b2a0-8fdc45c5d449" providerId="ADAL" clId="{9D9AF5DC-4816-4FB6-9B8F-473A454B1D7F}" dt="2023-06-30T12:38:54.925" v="374" actId="14100"/>
          <ac:spMkLst>
            <pc:docMk/>
            <pc:sldMk cId="2941307095" sldId="271"/>
            <ac:spMk id="16" creationId="{A6CC76CA-CC4F-46D8-9A09-6CABDF05FC85}"/>
          </ac:spMkLst>
        </pc:spChg>
        <pc:spChg chg="add mod">
          <ac:chgData name="RIBEYRE Charles" userId="8e74adab-74fb-481d-b2a0-8fdc45c5d449" providerId="ADAL" clId="{9D9AF5DC-4816-4FB6-9B8F-473A454B1D7F}" dt="2023-06-30T12:39:08.425" v="391" actId="403"/>
          <ac:spMkLst>
            <pc:docMk/>
            <pc:sldMk cId="2941307095" sldId="271"/>
            <ac:spMk id="17" creationId="{21B3E7BB-05A7-41E3-904A-443D0FD9029D}"/>
          </ac:spMkLst>
        </pc:spChg>
        <pc:spChg chg="del mod">
          <ac:chgData name="RIBEYRE Charles" userId="8e74adab-74fb-481d-b2a0-8fdc45c5d449" providerId="ADAL" clId="{9D9AF5DC-4816-4FB6-9B8F-473A454B1D7F}" dt="2023-06-30T12:38:37.951" v="369" actId="478"/>
          <ac:spMkLst>
            <pc:docMk/>
            <pc:sldMk cId="2941307095" sldId="271"/>
            <ac:spMk id="275" creationId="{00000000-0000-0000-0000-000000000000}"/>
          </ac:spMkLst>
        </pc:spChg>
        <pc:spChg chg="del mod">
          <ac:chgData name="RIBEYRE Charles" userId="8e74adab-74fb-481d-b2a0-8fdc45c5d449" providerId="ADAL" clId="{9D9AF5DC-4816-4FB6-9B8F-473A454B1D7F}" dt="2023-06-30T12:38:35.446" v="367" actId="478"/>
          <ac:spMkLst>
            <pc:docMk/>
            <pc:sldMk cId="2941307095" sldId="271"/>
            <ac:spMk id="276" creationId="{00000000-0000-0000-0000-000000000000}"/>
          </ac:spMkLst>
        </pc:spChg>
        <pc:spChg chg="mod">
          <ac:chgData name="RIBEYRE Charles" userId="8e74adab-74fb-481d-b2a0-8fdc45c5d449" providerId="ADAL" clId="{9D9AF5DC-4816-4FB6-9B8F-473A454B1D7F}" dt="2023-06-30T12:39:29.830" v="400" actId="20577"/>
          <ac:spMkLst>
            <pc:docMk/>
            <pc:sldMk cId="2941307095" sldId="271"/>
            <ac:spMk id="277" creationId="{00000000-0000-0000-0000-000000000000}"/>
          </ac:spMkLst>
        </pc:spChg>
        <pc:spChg chg="del mod">
          <ac:chgData name="RIBEYRE Charles" userId="8e74adab-74fb-481d-b2a0-8fdc45c5d449" providerId="ADAL" clId="{9D9AF5DC-4816-4FB6-9B8F-473A454B1D7F}" dt="2023-06-30T12:39:16.623" v="394" actId="478"/>
          <ac:spMkLst>
            <pc:docMk/>
            <pc:sldMk cId="2941307095" sldId="271"/>
            <ac:spMk id="278" creationId="{00000000-0000-0000-0000-000000000000}"/>
          </ac:spMkLst>
        </pc:spChg>
        <pc:spChg chg="del mod">
          <ac:chgData name="RIBEYRE Charles" userId="8e74adab-74fb-481d-b2a0-8fdc45c5d449" providerId="ADAL" clId="{9D9AF5DC-4816-4FB6-9B8F-473A454B1D7F}" dt="2023-06-30T12:38:35.446" v="367" actId="478"/>
          <ac:spMkLst>
            <pc:docMk/>
            <pc:sldMk cId="2941307095" sldId="271"/>
            <ac:spMk id="279" creationId="{00000000-0000-0000-0000-000000000000}"/>
          </ac:spMkLst>
        </pc:spChg>
        <pc:spChg chg="del mod">
          <ac:chgData name="RIBEYRE Charles" userId="8e74adab-74fb-481d-b2a0-8fdc45c5d449" providerId="ADAL" clId="{9D9AF5DC-4816-4FB6-9B8F-473A454B1D7F}" dt="2023-06-30T12:38:35.446" v="367" actId="478"/>
          <ac:spMkLst>
            <pc:docMk/>
            <pc:sldMk cId="2941307095" sldId="271"/>
            <ac:spMk id="280" creationId="{00000000-0000-0000-0000-000000000000}"/>
          </ac:spMkLst>
        </pc:spChg>
        <pc:spChg chg="mod">
          <ac:chgData name="RIBEYRE Charles" userId="8e74adab-74fb-481d-b2a0-8fdc45c5d449" providerId="ADAL" clId="{9D9AF5DC-4816-4FB6-9B8F-473A454B1D7F}" dt="2023-06-30T12:39:24.045" v="396" actId="1076"/>
          <ac:spMkLst>
            <pc:docMk/>
            <pc:sldMk cId="2941307095" sldId="271"/>
            <ac:spMk id="281" creationId="{00000000-0000-0000-0000-000000000000}"/>
          </ac:spMkLst>
        </pc:spChg>
        <pc:spChg chg="del mod">
          <ac:chgData name="RIBEYRE Charles" userId="8e74adab-74fb-481d-b2a0-8fdc45c5d449" providerId="ADAL" clId="{9D9AF5DC-4816-4FB6-9B8F-473A454B1D7F}" dt="2023-06-30T12:38:35.446" v="367" actId="478"/>
          <ac:spMkLst>
            <pc:docMk/>
            <pc:sldMk cId="2941307095" sldId="271"/>
            <ac:spMk id="282" creationId="{00000000-0000-0000-0000-000000000000}"/>
          </ac:spMkLst>
        </pc:spChg>
        <pc:spChg chg="del mod">
          <ac:chgData name="RIBEYRE Charles" userId="8e74adab-74fb-481d-b2a0-8fdc45c5d449" providerId="ADAL" clId="{9D9AF5DC-4816-4FB6-9B8F-473A454B1D7F}" dt="2023-06-30T12:38:35.446" v="367" actId="478"/>
          <ac:spMkLst>
            <pc:docMk/>
            <pc:sldMk cId="2941307095" sldId="271"/>
            <ac:spMk id="283" creationId="{00000000-0000-0000-0000-000000000000}"/>
          </ac:spMkLst>
        </pc:spChg>
        <pc:spChg chg="del mod">
          <ac:chgData name="RIBEYRE Charles" userId="8e74adab-74fb-481d-b2a0-8fdc45c5d449" providerId="ADAL" clId="{9D9AF5DC-4816-4FB6-9B8F-473A454B1D7F}" dt="2023-06-30T12:38:35.446" v="367" actId="478"/>
          <ac:spMkLst>
            <pc:docMk/>
            <pc:sldMk cId="2941307095" sldId="271"/>
            <ac:spMk id="284" creationId="{00000000-0000-0000-0000-000000000000}"/>
          </ac:spMkLst>
        </pc:spChg>
        <pc:grpChg chg="del">
          <ac:chgData name="RIBEYRE Charles" userId="8e74adab-74fb-481d-b2a0-8fdc45c5d449" providerId="ADAL" clId="{9D9AF5DC-4816-4FB6-9B8F-473A454B1D7F}" dt="2023-06-30T12:38:27.022" v="362" actId="478"/>
          <ac:grpSpMkLst>
            <pc:docMk/>
            <pc:sldMk cId="2941307095" sldId="271"/>
            <ac:grpSpMk id="274" creationId="{00000000-0000-0000-0000-000000000000}"/>
          </ac:grpSpMkLst>
        </pc:gr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xfrm>
            <a:off x="1143000" y="685800"/>
            <a:ext cx="4572000" cy="3429000"/>
          </a:xfrm>
          <a:prstGeom prst="rect">
            <a:avLst/>
          </a:prstGeom>
        </p:spPr>
        <p:txBody>
          <a:bodyPr/>
          <a:lstStyle/>
          <a:p>
            <a:endParaRPr/>
          </a:p>
        </p:txBody>
      </p:sp>
      <p:sp>
        <p:nvSpPr>
          <p:cNvPr id="149" name="Shape 14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re">
    <p:spTree>
      <p:nvGrpSpPr>
        <p:cNvPr id="1" name=""/>
        <p:cNvGrpSpPr/>
        <p:nvPr/>
      </p:nvGrpSpPr>
      <p:grpSpPr>
        <a:xfrm>
          <a:off x="0" y="0"/>
          <a:ext cx="0" cy="0"/>
          <a:chOff x="0" y="0"/>
          <a:chExt cx="0" cy="0"/>
        </a:xfrm>
      </p:grpSpPr>
      <p:sp>
        <p:nvSpPr>
          <p:cNvPr id="11" name="Titre de la présentation"/>
          <p:cNvSpPr txBox="1">
            <a:spLocks noGrp="1"/>
          </p:cNvSpPr>
          <p:nvPr>
            <p:ph type="title" hasCustomPrompt="1"/>
          </p:nvPr>
        </p:nvSpPr>
        <p:spPr>
          <a:xfrm>
            <a:off x="1270000" y="3289300"/>
            <a:ext cx="21844000" cy="3879454"/>
          </a:xfrm>
          <a:prstGeom prst="rect">
            <a:avLst/>
          </a:prstGeom>
        </p:spPr>
        <p:txBody>
          <a:bodyPr/>
          <a:lstStyle>
            <a:lvl1pPr algn="ctr" defTabSz="2438338">
              <a:lnSpc>
                <a:spcPct val="90000"/>
              </a:lnSpc>
              <a:defRPr sz="11500" spc="-344">
                <a:gradFill flip="none" rotWithShape="1">
                  <a:gsLst>
                    <a:gs pos="0">
                      <a:srgbClr val="40B8DF"/>
                    </a:gs>
                    <a:gs pos="19325">
                      <a:srgbClr val="2094D3"/>
                    </a:gs>
                    <a:gs pos="50471">
                      <a:srgbClr val="006FC7"/>
                    </a:gs>
                    <a:gs pos="100000">
                      <a:srgbClr val="006FC7"/>
                    </a:gs>
                    <a:gs pos="100000">
                      <a:srgbClr val="27407C"/>
                    </a:gs>
                  </a:gsLst>
                  <a:lin ang="0" scaled="0"/>
                </a:gradFill>
              </a:defRPr>
            </a:lvl1pPr>
          </a:lstStyle>
          <a:p>
            <a:r>
              <a:t>Titre de la présentation</a:t>
            </a:r>
          </a:p>
        </p:txBody>
      </p:sp>
      <p:sp>
        <p:nvSpPr>
          <p:cNvPr id="12" name="Auteur et date"/>
          <p:cNvSpPr txBox="1">
            <a:spLocks noGrp="1"/>
          </p:cNvSpPr>
          <p:nvPr>
            <p:ph type="body" sz="quarter" idx="21" hasCustomPrompt="1"/>
          </p:nvPr>
        </p:nvSpPr>
        <p:spPr>
          <a:xfrm>
            <a:off x="1270000" y="12160429"/>
            <a:ext cx="21844000" cy="694056"/>
          </a:xfrm>
          <a:prstGeom prst="rect">
            <a:avLst/>
          </a:prstGeom>
        </p:spPr>
        <p:txBody>
          <a:bodyPr/>
          <a:lstStyle>
            <a:lvl1pPr marL="0" indent="0" algn="ctr" defTabSz="808990">
              <a:spcBef>
                <a:spcPts val="0"/>
              </a:spcBef>
              <a:buClrTx/>
              <a:buSzTx/>
              <a:buNone/>
              <a:defRPr sz="3430">
                <a:latin typeface="Avenir Next Medium"/>
                <a:ea typeface="Avenir Next Medium"/>
                <a:cs typeface="Avenir Next Medium"/>
                <a:sym typeface="Avenir Next Medium"/>
              </a:defRPr>
            </a:lvl1pPr>
          </a:lstStyle>
          <a:p>
            <a:r>
              <a:t>Auteur et date</a:t>
            </a:r>
          </a:p>
        </p:txBody>
      </p:sp>
      <p:sp>
        <p:nvSpPr>
          <p:cNvPr id="13" name="Texte niveau 1…"/>
          <p:cNvSpPr txBox="1">
            <a:spLocks noGrp="1"/>
          </p:cNvSpPr>
          <p:nvPr>
            <p:ph type="body" sz="quarter" idx="1" hasCustomPrompt="1"/>
          </p:nvPr>
        </p:nvSpPr>
        <p:spPr>
          <a:xfrm>
            <a:off x="1270000" y="6985000"/>
            <a:ext cx="21844000" cy="2512352"/>
          </a:xfrm>
          <a:prstGeom prst="rect">
            <a:avLst/>
          </a:prstGeom>
        </p:spPr>
        <p:txBody>
          <a:bodyPr/>
          <a:lstStyle>
            <a:lvl1pPr marL="0" indent="0" algn="ctr" defTabSz="825500">
              <a:spcBef>
                <a:spcPts val="0"/>
              </a:spcBef>
              <a:buClrTx/>
              <a:buSzTx/>
              <a:buNone/>
              <a:defRPr sz="6500">
                <a:solidFill>
                  <a:srgbClr val="006FC7"/>
                </a:solidFill>
                <a:latin typeface="Avenir Next Medium"/>
                <a:ea typeface="Avenir Next Medium"/>
                <a:cs typeface="Avenir Next Medium"/>
                <a:sym typeface="Avenir Next Medium"/>
              </a:defRPr>
            </a:lvl1pPr>
            <a:lvl2pPr marL="0" indent="0" algn="ctr" defTabSz="825500">
              <a:spcBef>
                <a:spcPts val="0"/>
              </a:spcBef>
              <a:buClrTx/>
              <a:buSzTx/>
              <a:buNone/>
              <a:defRPr sz="6500">
                <a:solidFill>
                  <a:srgbClr val="006FC7"/>
                </a:solidFill>
                <a:latin typeface="Avenir Next Medium"/>
                <a:ea typeface="Avenir Next Medium"/>
                <a:cs typeface="Avenir Next Medium"/>
                <a:sym typeface="Avenir Next Medium"/>
              </a:defRPr>
            </a:lvl2pPr>
            <a:lvl3pPr marL="0" indent="0" algn="ctr" defTabSz="825500">
              <a:spcBef>
                <a:spcPts val="0"/>
              </a:spcBef>
              <a:buClrTx/>
              <a:buSzTx/>
              <a:buNone/>
              <a:defRPr sz="6500">
                <a:solidFill>
                  <a:srgbClr val="006FC7"/>
                </a:solidFill>
                <a:latin typeface="Avenir Next Medium"/>
                <a:ea typeface="Avenir Next Medium"/>
                <a:cs typeface="Avenir Next Medium"/>
                <a:sym typeface="Avenir Next Medium"/>
              </a:defRPr>
            </a:lvl3pPr>
            <a:lvl4pPr marL="0" indent="0" algn="ctr" defTabSz="825500">
              <a:spcBef>
                <a:spcPts val="0"/>
              </a:spcBef>
              <a:buClrTx/>
              <a:buSzTx/>
              <a:buNone/>
              <a:defRPr sz="6500">
                <a:solidFill>
                  <a:srgbClr val="006FC7"/>
                </a:solidFill>
                <a:latin typeface="Avenir Next Medium"/>
                <a:ea typeface="Avenir Next Medium"/>
                <a:cs typeface="Avenir Next Medium"/>
                <a:sym typeface="Avenir Next Medium"/>
              </a:defRPr>
            </a:lvl4pPr>
            <a:lvl5pPr marL="0" indent="0" algn="ctr" defTabSz="825500">
              <a:spcBef>
                <a:spcPts val="0"/>
              </a:spcBef>
              <a:buClrTx/>
              <a:buSzTx/>
              <a:buNone/>
              <a:defRPr sz="6500">
                <a:solidFill>
                  <a:srgbClr val="006FC7"/>
                </a:solidFill>
                <a:latin typeface="Avenir Next Medium"/>
                <a:ea typeface="Avenir Next Medium"/>
                <a:cs typeface="Avenir Next Medium"/>
                <a:sym typeface="Avenir Next Medium"/>
              </a:defRPr>
            </a:lvl5pPr>
          </a:lstStyle>
          <a:p>
            <a:r>
              <a:t>Sous-titre de la présentation</a:t>
            </a:r>
          </a:p>
          <a:p>
            <a:pPr lvl="1"/>
            <a:endParaRPr/>
          </a:p>
          <a:p>
            <a:pPr lvl="2"/>
            <a:endParaRPr/>
          </a:p>
          <a:p>
            <a:pPr lvl="3"/>
            <a:endParaRPr/>
          </a:p>
          <a:p>
            <a:pPr lvl="4"/>
            <a:endParaRPr/>
          </a:p>
        </p:txBody>
      </p:sp>
      <p:sp>
        <p:nvSpPr>
          <p:cNvPr id="14"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Déclaration">
    <p:spTree>
      <p:nvGrpSpPr>
        <p:cNvPr id="1" name=""/>
        <p:cNvGrpSpPr/>
        <p:nvPr/>
      </p:nvGrpSpPr>
      <p:grpSpPr>
        <a:xfrm>
          <a:off x="0" y="0"/>
          <a:ext cx="0" cy="0"/>
          <a:chOff x="0" y="0"/>
          <a:chExt cx="0" cy="0"/>
        </a:xfrm>
      </p:grpSpPr>
      <p:sp>
        <p:nvSpPr>
          <p:cNvPr id="98" name="Texte niveau 1…"/>
          <p:cNvSpPr txBox="1">
            <a:spLocks noGrp="1"/>
          </p:cNvSpPr>
          <p:nvPr>
            <p:ph type="body" sz="half" idx="1" hasCustomPrompt="1"/>
          </p:nvPr>
        </p:nvSpPr>
        <p:spPr>
          <a:xfrm>
            <a:off x="1270000" y="4927600"/>
            <a:ext cx="21844000" cy="3902869"/>
          </a:xfrm>
          <a:prstGeom prst="rect">
            <a:avLst/>
          </a:prstGeom>
        </p:spPr>
        <p:txBody>
          <a:bodyPr anchor="ctr"/>
          <a:lstStyle>
            <a:lvl1pPr marL="0" indent="0" algn="ctr">
              <a:spcBef>
                <a:spcPts val="0"/>
              </a:spcBef>
              <a:buClrTx/>
              <a:buSzTx/>
              <a:buNone/>
              <a:defRPr sz="8400" spc="-252">
                <a:gradFill flip="none" rotWithShape="1">
                  <a:gsLst>
                    <a:gs pos="0">
                      <a:srgbClr val="1E98FD"/>
                    </a:gs>
                    <a:gs pos="100000">
                      <a:srgbClr val="FF00F7"/>
                    </a:gs>
                  </a:gsLst>
                  <a:lin ang="3960000" scaled="0"/>
                </a:gradFill>
                <a:latin typeface="Avenir Next Medium"/>
                <a:ea typeface="Avenir Next Medium"/>
                <a:cs typeface="Avenir Next Medium"/>
                <a:sym typeface="Avenir Next Medium"/>
              </a:defRPr>
            </a:lvl1pPr>
            <a:lvl2pPr marL="0" indent="457200" algn="ctr">
              <a:spcBef>
                <a:spcPts val="0"/>
              </a:spcBef>
              <a:buClrTx/>
              <a:buSzTx/>
              <a:buNone/>
              <a:defRPr sz="8400" spc="-252">
                <a:gradFill flip="none" rotWithShape="1">
                  <a:gsLst>
                    <a:gs pos="0">
                      <a:srgbClr val="1E98FD"/>
                    </a:gs>
                    <a:gs pos="100000">
                      <a:srgbClr val="FF00F7"/>
                    </a:gs>
                  </a:gsLst>
                  <a:lin ang="3960000" scaled="0"/>
                </a:gradFill>
                <a:latin typeface="Avenir Next Medium"/>
                <a:ea typeface="Avenir Next Medium"/>
                <a:cs typeface="Avenir Next Medium"/>
                <a:sym typeface="Avenir Next Medium"/>
              </a:defRPr>
            </a:lvl2pPr>
            <a:lvl3pPr marL="0" indent="914400" algn="ctr">
              <a:spcBef>
                <a:spcPts val="0"/>
              </a:spcBef>
              <a:buClrTx/>
              <a:buSzTx/>
              <a:buNone/>
              <a:defRPr sz="8400" spc="-252">
                <a:gradFill flip="none" rotWithShape="1">
                  <a:gsLst>
                    <a:gs pos="0">
                      <a:srgbClr val="1E98FD"/>
                    </a:gs>
                    <a:gs pos="100000">
                      <a:srgbClr val="FF00F7"/>
                    </a:gs>
                  </a:gsLst>
                  <a:lin ang="3960000" scaled="0"/>
                </a:gradFill>
                <a:latin typeface="Avenir Next Medium"/>
                <a:ea typeface="Avenir Next Medium"/>
                <a:cs typeface="Avenir Next Medium"/>
                <a:sym typeface="Avenir Next Medium"/>
              </a:defRPr>
            </a:lvl3pPr>
            <a:lvl4pPr marL="0" indent="1371600" algn="ctr">
              <a:spcBef>
                <a:spcPts val="0"/>
              </a:spcBef>
              <a:buClrTx/>
              <a:buSzTx/>
              <a:buNone/>
              <a:defRPr sz="8400" spc="-252">
                <a:gradFill flip="none" rotWithShape="1">
                  <a:gsLst>
                    <a:gs pos="0">
                      <a:srgbClr val="1E98FD"/>
                    </a:gs>
                    <a:gs pos="100000">
                      <a:srgbClr val="FF00F7"/>
                    </a:gs>
                  </a:gsLst>
                  <a:lin ang="3960000" scaled="0"/>
                </a:gradFill>
                <a:latin typeface="Avenir Next Medium"/>
                <a:ea typeface="Avenir Next Medium"/>
                <a:cs typeface="Avenir Next Medium"/>
                <a:sym typeface="Avenir Next Medium"/>
              </a:defRPr>
            </a:lvl4pPr>
            <a:lvl5pPr marL="0" indent="1828800" algn="ctr">
              <a:spcBef>
                <a:spcPts val="0"/>
              </a:spcBef>
              <a:buClrTx/>
              <a:buSzTx/>
              <a:buNone/>
              <a:defRPr sz="8400" spc="-252">
                <a:gradFill flip="none" rotWithShape="1">
                  <a:gsLst>
                    <a:gs pos="0">
                      <a:srgbClr val="1E98FD"/>
                    </a:gs>
                    <a:gs pos="100000">
                      <a:srgbClr val="FF00F7"/>
                    </a:gs>
                  </a:gsLst>
                  <a:lin ang="3960000" scaled="0"/>
                </a:gradFill>
                <a:latin typeface="Avenir Next Medium"/>
                <a:ea typeface="Avenir Next Medium"/>
                <a:cs typeface="Avenir Next Medium"/>
                <a:sym typeface="Avenir Next Medium"/>
              </a:defRPr>
            </a:lvl5pPr>
          </a:lstStyle>
          <a:p>
            <a:r>
              <a:t>Déclaration</a:t>
            </a:r>
          </a:p>
          <a:p>
            <a:pPr lvl="1"/>
            <a:endParaRPr/>
          </a:p>
          <a:p>
            <a:pPr lvl="2"/>
            <a:endParaRPr/>
          </a:p>
          <a:p>
            <a:pPr lvl="3"/>
            <a:endParaRPr/>
          </a:p>
          <a:p>
            <a:pPr lvl="4"/>
            <a:endParaRPr/>
          </a:p>
        </p:txBody>
      </p:sp>
      <p:sp>
        <p:nvSpPr>
          <p:cNvPr id="99"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Fait important">
    <p:spTree>
      <p:nvGrpSpPr>
        <p:cNvPr id="1" name=""/>
        <p:cNvGrpSpPr/>
        <p:nvPr/>
      </p:nvGrpSpPr>
      <p:grpSpPr>
        <a:xfrm>
          <a:off x="0" y="0"/>
          <a:ext cx="0" cy="0"/>
          <a:chOff x="0" y="0"/>
          <a:chExt cx="0" cy="0"/>
        </a:xfrm>
      </p:grpSpPr>
      <p:sp>
        <p:nvSpPr>
          <p:cNvPr id="106" name="Texte niveau 1…"/>
          <p:cNvSpPr txBox="1">
            <a:spLocks noGrp="1"/>
          </p:cNvSpPr>
          <p:nvPr>
            <p:ph type="body" sz="half" idx="1" hasCustomPrompt="1"/>
          </p:nvPr>
        </p:nvSpPr>
        <p:spPr>
          <a:xfrm>
            <a:off x="1270000" y="3906096"/>
            <a:ext cx="21844000" cy="4488604"/>
          </a:xfrm>
          <a:prstGeom prst="rect">
            <a:avLst/>
          </a:prstGeom>
        </p:spPr>
        <p:txBody>
          <a:bodyPr anchor="b"/>
          <a:lstStyle>
            <a:lvl1pPr marL="0" indent="0" algn="ctr" defTabSz="2438338">
              <a:lnSpc>
                <a:spcPct val="80000"/>
              </a:lnSpc>
              <a:spcBef>
                <a:spcPts val="0"/>
              </a:spcBef>
              <a:buClrTx/>
              <a:buSzTx/>
              <a:buNone/>
              <a:defRPr sz="22400" spc="-448">
                <a:gradFill flip="none" rotWithShape="1">
                  <a:gsLst>
                    <a:gs pos="0">
                      <a:srgbClr val="1E98FD"/>
                    </a:gs>
                    <a:gs pos="100000">
                      <a:srgbClr val="FF00F7"/>
                    </a:gs>
                  </a:gsLst>
                  <a:lin ang="3960000" scaled="0"/>
                </a:gradFill>
                <a:latin typeface="+mn-lt"/>
                <a:ea typeface="+mn-ea"/>
                <a:cs typeface="+mn-cs"/>
                <a:sym typeface="Avenir Next Demi Bold"/>
              </a:defRPr>
            </a:lvl1pPr>
            <a:lvl2pPr marL="0" indent="457200" algn="ctr" defTabSz="2438338">
              <a:lnSpc>
                <a:spcPct val="80000"/>
              </a:lnSpc>
              <a:spcBef>
                <a:spcPts val="0"/>
              </a:spcBef>
              <a:buClrTx/>
              <a:buSzTx/>
              <a:buNone/>
              <a:defRPr sz="22400" spc="-448">
                <a:gradFill flip="none" rotWithShape="1">
                  <a:gsLst>
                    <a:gs pos="0">
                      <a:srgbClr val="1E98FD"/>
                    </a:gs>
                    <a:gs pos="100000">
                      <a:srgbClr val="FF00F7"/>
                    </a:gs>
                  </a:gsLst>
                  <a:lin ang="3960000" scaled="0"/>
                </a:gradFill>
                <a:latin typeface="+mn-lt"/>
                <a:ea typeface="+mn-ea"/>
                <a:cs typeface="+mn-cs"/>
                <a:sym typeface="Avenir Next Demi Bold"/>
              </a:defRPr>
            </a:lvl2pPr>
            <a:lvl3pPr marL="0" indent="914400" algn="ctr" defTabSz="2438338">
              <a:lnSpc>
                <a:spcPct val="80000"/>
              </a:lnSpc>
              <a:spcBef>
                <a:spcPts val="0"/>
              </a:spcBef>
              <a:buClrTx/>
              <a:buSzTx/>
              <a:buNone/>
              <a:defRPr sz="22400" spc="-448">
                <a:gradFill flip="none" rotWithShape="1">
                  <a:gsLst>
                    <a:gs pos="0">
                      <a:srgbClr val="1E98FD"/>
                    </a:gs>
                    <a:gs pos="100000">
                      <a:srgbClr val="FF00F7"/>
                    </a:gs>
                  </a:gsLst>
                  <a:lin ang="3960000" scaled="0"/>
                </a:gradFill>
                <a:latin typeface="+mn-lt"/>
                <a:ea typeface="+mn-ea"/>
                <a:cs typeface="+mn-cs"/>
                <a:sym typeface="Avenir Next Demi Bold"/>
              </a:defRPr>
            </a:lvl3pPr>
            <a:lvl4pPr marL="0" indent="1371600" algn="ctr" defTabSz="2438338">
              <a:lnSpc>
                <a:spcPct val="80000"/>
              </a:lnSpc>
              <a:spcBef>
                <a:spcPts val="0"/>
              </a:spcBef>
              <a:buClrTx/>
              <a:buSzTx/>
              <a:buNone/>
              <a:defRPr sz="22400" spc="-448">
                <a:gradFill flip="none" rotWithShape="1">
                  <a:gsLst>
                    <a:gs pos="0">
                      <a:srgbClr val="1E98FD"/>
                    </a:gs>
                    <a:gs pos="100000">
                      <a:srgbClr val="FF00F7"/>
                    </a:gs>
                  </a:gsLst>
                  <a:lin ang="3960000" scaled="0"/>
                </a:gradFill>
                <a:latin typeface="+mn-lt"/>
                <a:ea typeface="+mn-ea"/>
                <a:cs typeface="+mn-cs"/>
                <a:sym typeface="Avenir Next Demi Bold"/>
              </a:defRPr>
            </a:lvl4pPr>
            <a:lvl5pPr marL="0" indent="1828800" algn="ctr" defTabSz="2438338">
              <a:lnSpc>
                <a:spcPct val="80000"/>
              </a:lnSpc>
              <a:spcBef>
                <a:spcPts val="0"/>
              </a:spcBef>
              <a:buClrTx/>
              <a:buSzTx/>
              <a:buNone/>
              <a:defRPr sz="22400" spc="-448">
                <a:gradFill flip="none" rotWithShape="1">
                  <a:gsLst>
                    <a:gs pos="0">
                      <a:srgbClr val="1E98FD"/>
                    </a:gs>
                    <a:gs pos="100000">
                      <a:srgbClr val="FF00F7"/>
                    </a:gs>
                  </a:gsLst>
                  <a:lin ang="3960000" scaled="0"/>
                </a:gradFill>
                <a:latin typeface="+mn-lt"/>
                <a:ea typeface="+mn-ea"/>
                <a:cs typeface="+mn-cs"/>
                <a:sym typeface="Avenir Next Demi Bold"/>
              </a:defRPr>
            </a:lvl5pPr>
          </a:lstStyle>
          <a:p>
            <a:r>
              <a:t>100 %</a:t>
            </a:r>
          </a:p>
          <a:p>
            <a:pPr lvl="1"/>
            <a:endParaRPr/>
          </a:p>
          <a:p>
            <a:pPr lvl="2"/>
            <a:endParaRPr/>
          </a:p>
          <a:p>
            <a:pPr lvl="3"/>
            <a:endParaRPr/>
          </a:p>
          <a:p>
            <a:pPr lvl="4"/>
            <a:endParaRPr/>
          </a:p>
        </p:txBody>
      </p:sp>
      <p:sp>
        <p:nvSpPr>
          <p:cNvPr id="107" name="Données clés"/>
          <p:cNvSpPr txBox="1">
            <a:spLocks noGrp="1"/>
          </p:cNvSpPr>
          <p:nvPr>
            <p:ph type="body" sz="quarter" idx="21" hasCustomPrompt="1"/>
          </p:nvPr>
        </p:nvSpPr>
        <p:spPr>
          <a:xfrm>
            <a:off x="1270000" y="8521700"/>
            <a:ext cx="21844000" cy="1016000"/>
          </a:xfrm>
          <a:prstGeom prst="rect">
            <a:avLst/>
          </a:prstGeom>
        </p:spPr>
        <p:txBody>
          <a:bodyPr/>
          <a:lstStyle>
            <a:lvl1pPr marL="0" indent="0" algn="ctr" defTabSz="825500">
              <a:spcBef>
                <a:spcPts val="0"/>
              </a:spcBef>
              <a:buClrTx/>
              <a:buSzTx/>
              <a:buNone/>
              <a:defRPr sz="4400">
                <a:latin typeface="Avenir Next Medium"/>
                <a:ea typeface="Avenir Next Medium"/>
                <a:cs typeface="Avenir Next Medium"/>
                <a:sym typeface="Avenir Next Medium"/>
              </a:defRPr>
            </a:lvl1pPr>
          </a:lstStyle>
          <a:p>
            <a:r>
              <a:t>Données clés</a:t>
            </a:r>
          </a:p>
        </p:txBody>
      </p:sp>
      <p:sp>
        <p:nvSpPr>
          <p:cNvPr id="108"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Citation">
    <p:spTree>
      <p:nvGrpSpPr>
        <p:cNvPr id="1" name=""/>
        <p:cNvGrpSpPr/>
        <p:nvPr/>
      </p:nvGrpSpPr>
      <p:grpSpPr>
        <a:xfrm>
          <a:off x="0" y="0"/>
          <a:ext cx="0" cy="0"/>
          <a:chOff x="0" y="0"/>
          <a:chExt cx="0" cy="0"/>
        </a:xfrm>
      </p:grpSpPr>
      <p:sp>
        <p:nvSpPr>
          <p:cNvPr id="115" name="Attribution"/>
          <p:cNvSpPr txBox="1">
            <a:spLocks noGrp="1"/>
          </p:cNvSpPr>
          <p:nvPr>
            <p:ph type="body" sz="quarter" idx="21" hasCustomPrompt="1"/>
          </p:nvPr>
        </p:nvSpPr>
        <p:spPr>
          <a:xfrm>
            <a:off x="1270000" y="11155086"/>
            <a:ext cx="21844000" cy="832613"/>
          </a:xfrm>
          <a:prstGeom prst="rect">
            <a:avLst/>
          </a:prstGeom>
        </p:spPr>
        <p:txBody>
          <a:bodyPr anchor="ctr"/>
          <a:lstStyle>
            <a:lvl1pPr marL="0" indent="0" algn="ctr" defTabSz="792479">
              <a:spcBef>
                <a:spcPts val="0"/>
              </a:spcBef>
              <a:buClrTx/>
              <a:buSzTx/>
              <a:buNone/>
              <a:defRPr sz="4224">
                <a:latin typeface="Avenir Next Medium"/>
                <a:ea typeface="Avenir Next Medium"/>
                <a:cs typeface="Avenir Next Medium"/>
                <a:sym typeface="Avenir Next Medium"/>
              </a:defRPr>
            </a:lvl1pPr>
          </a:lstStyle>
          <a:p>
            <a:r>
              <a:t>Attribution</a:t>
            </a:r>
          </a:p>
        </p:txBody>
      </p:sp>
      <p:sp>
        <p:nvSpPr>
          <p:cNvPr id="116" name="Texte niveau 1…"/>
          <p:cNvSpPr txBox="1">
            <a:spLocks noGrp="1"/>
          </p:cNvSpPr>
          <p:nvPr>
            <p:ph type="body" sz="half" idx="1" hasCustomPrompt="1"/>
          </p:nvPr>
        </p:nvSpPr>
        <p:spPr>
          <a:xfrm>
            <a:off x="1270000" y="5141969"/>
            <a:ext cx="21844000" cy="3430191"/>
          </a:xfrm>
          <a:prstGeom prst="rect">
            <a:avLst/>
          </a:prstGeom>
        </p:spPr>
        <p:txBody>
          <a:bodyPr anchor="ctr"/>
          <a:lstStyle>
            <a:lvl1pPr marL="0" indent="0" algn="ctr">
              <a:lnSpc>
                <a:spcPct val="80000"/>
              </a:lnSpc>
              <a:spcBef>
                <a:spcPts val="0"/>
              </a:spcBef>
              <a:buClrTx/>
              <a:buSzTx/>
              <a:buNone/>
              <a:defRPr sz="8400" spc="-168">
                <a:gradFill flip="none" rotWithShape="1">
                  <a:gsLst>
                    <a:gs pos="0">
                      <a:srgbClr val="FF00D8"/>
                    </a:gs>
                    <a:gs pos="100000">
                      <a:srgbClr val="FF542E"/>
                    </a:gs>
                  </a:gsLst>
                  <a:lin ang="3960000" scaled="0"/>
                </a:gradFill>
                <a:latin typeface="+mn-lt"/>
                <a:ea typeface="+mn-ea"/>
                <a:cs typeface="+mn-cs"/>
                <a:sym typeface="Avenir Next Demi Bold"/>
              </a:defRPr>
            </a:lvl1pPr>
            <a:lvl2pPr marL="0" indent="457200" algn="ctr">
              <a:lnSpc>
                <a:spcPct val="80000"/>
              </a:lnSpc>
              <a:spcBef>
                <a:spcPts val="0"/>
              </a:spcBef>
              <a:buClrTx/>
              <a:buSzTx/>
              <a:buNone/>
              <a:defRPr sz="8400" spc="-168">
                <a:gradFill flip="none" rotWithShape="1">
                  <a:gsLst>
                    <a:gs pos="0">
                      <a:srgbClr val="FF00D8"/>
                    </a:gs>
                    <a:gs pos="100000">
                      <a:srgbClr val="FF542E"/>
                    </a:gs>
                  </a:gsLst>
                  <a:lin ang="3960000" scaled="0"/>
                </a:gradFill>
                <a:latin typeface="+mn-lt"/>
                <a:ea typeface="+mn-ea"/>
                <a:cs typeface="+mn-cs"/>
                <a:sym typeface="Avenir Next Demi Bold"/>
              </a:defRPr>
            </a:lvl2pPr>
            <a:lvl3pPr marL="0" indent="914400" algn="ctr">
              <a:lnSpc>
                <a:spcPct val="80000"/>
              </a:lnSpc>
              <a:spcBef>
                <a:spcPts val="0"/>
              </a:spcBef>
              <a:buClrTx/>
              <a:buSzTx/>
              <a:buNone/>
              <a:defRPr sz="8400" spc="-168">
                <a:gradFill flip="none" rotWithShape="1">
                  <a:gsLst>
                    <a:gs pos="0">
                      <a:srgbClr val="FF00D8"/>
                    </a:gs>
                    <a:gs pos="100000">
                      <a:srgbClr val="FF542E"/>
                    </a:gs>
                  </a:gsLst>
                  <a:lin ang="3960000" scaled="0"/>
                </a:gradFill>
                <a:latin typeface="+mn-lt"/>
                <a:ea typeface="+mn-ea"/>
                <a:cs typeface="+mn-cs"/>
                <a:sym typeface="Avenir Next Demi Bold"/>
              </a:defRPr>
            </a:lvl3pPr>
            <a:lvl4pPr marL="0" indent="1371600" algn="ctr">
              <a:lnSpc>
                <a:spcPct val="80000"/>
              </a:lnSpc>
              <a:spcBef>
                <a:spcPts val="0"/>
              </a:spcBef>
              <a:buClrTx/>
              <a:buSzTx/>
              <a:buNone/>
              <a:defRPr sz="8400" spc="-168">
                <a:gradFill flip="none" rotWithShape="1">
                  <a:gsLst>
                    <a:gs pos="0">
                      <a:srgbClr val="FF00D8"/>
                    </a:gs>
                    <a:gs pos="100000">
                      <a:srgbClr val="FF542E"/>
                    </a:gs>
                  </a:gsLst>
                  <a:lin ang="3960000" scaled="0"/>
                </a:gradFill>
                <a:latin typeface="+mn-lt"/>
                <a:ea typeface="+mn-ea"/>
                <a:cs typeface="+mn-cs"/>
                <a:sym typeface="Avenir Next Demi Bold"/>
              </a:defRPr>
            </a:lvl4pPr>
            <a:lvl5pPr marL="0" indent="1828800" algn="ctr">
              <a:lnSpc>
                <a:spcPct val="80000"/>
              </a:lnSpc>
              <a:spcBef>
                <a:spcPts val="0"/>
              </a:spcBef>
              <a:buClrTx/>
              <a:buSzTx/>
              <a:buNone/>
              <a:defRPr sz="8400" spc="-168">
                <a:gradFill flip="none" rotWithShape="1">
                  <a:gsLst>
                    <a:gs pos="0">
                      <a:srgbClr val="FF00D8"/>
                    </a:gs>
                    <a:gs pos="100000">
                      <a:srgbClr val="FF542E"/>
                    </a:gs>
                  </a:gsLst>
                  <a:lin ang="3960000" scaled="0"/>
                </a:gradFill>
                <a:latin typeface="+mn-lt"/>
                <a:ea typeface="+mn-ea"/>
                <a:cs typeface="+mn-cs"/>
                <a:sym typeface="Avenir Next Demi Bold"/>
              </a:defRPr>
            </a:lvl5pPr>
          </a:lstStyle>
          <a:p>
            <a:r>
              <a:t>« Citation notable »</a:t>
            </a:r>
          </a:p>
          <a:p>
            <a:pPr lvl="1"/>
            <a:endParaRPr/>
          </a:p>
          <a:p>
            <a:pPr lvl="2"/>
            <a:endParaRPr/>
          </a:p>
          <a:p>
            <a:pPr lvl="3"/>
            <a:endParaRPr/>
          </a:p>
          <a:p>
            <a:pPr lvl="4"/>
            <a:endParaRPr/>
          </a:p>
        </p:txBody>
      </p:sp>
      <p:sp>
        <p:nvSpPr>
          <p:cNvPr id="117"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3 photos">
    <p:spTree>
      <p:nvGrpSpPr>
        <p:cNvPr id="1" name=""/>
        <p:cNvGrpSpPr/>
        <p:nvPr/>
      </p:nvGrpSpPr>
      <p:grpSpPr>
        <a:xfrm>
          <a:off x="0" y="0"/>
          <a:ext cx="0" cy="0"/>
          <a:chOff x="0" y="0"/>
          <a:chExt cx="0" cy="0"/>
        </a:xfrm>
      </p:grpSpPr>
      <p:sp>
        <p:nvSpPr>
          <p:cNvPr id="124" name="Deux méduses sur un arrière-plan rose"/>
          <p:cNvSpPr>
            <a:spLocks noGrp="1"/>
          </p:cNvSpPr>
          <p:nvPr>
            <p:ph type="pic" sz="half" idx="21"/>
          </p:nvPr>
        </p:nvSpPr>
        <p:spPr>
          <a:xfrm>
            <a:off x="12192000" y="4813300"/>
            <a:ext cx="12192000" cy="9207945"/>
          </a:xfrm>
          <a:prstGeom prst="rect">
            <a:avLst/>
          </a:prstGeom>
        </p:spPr>
        <p:txBody>
          <a:bodyPr lIns="91439" tIns="45719" rIns="91439" bIns="45719">
            <a:noAutofit/>
          </a:bodyPr>
          <a:lstStyle/>
          <a:p>
            <a:endParaRPr/>
          </a:p>
        </p:txBody>
      </p:sp>
      <p:sp>
        <p:nvSpPr>
          <p:cNvPr id="125" name="Deux méduses qui se touchent sur un arrière-plan bleu foncé"/>
          <p:cNvSpPr>
            <a:spLocks noGrp="1"/>
          </p:cNvSpPr>
          <p:nvPr>
            <p:ph type="pic" sz="half" idx="22"/>
          </p:nvPr>
        </p:nvSpPr>
        <p:spPr>
          <a:xfrm>
            <a:off x="12192000" y="-628650"/>
            <a:ext cx="12192000" cy="8128000"/>
          </a:xfrm>
          <a:prstGeom prst="rect">
            <a:avLst/>
          </a:prstGeom>
        </p:spPr>
        <p:txBody>
          <a:bodyPr lIns="91439" tIns="45719" rIns="91439" bIns="45719">
            <a:noAutofit/>
          </a:bodyPr>
          <a:lstStyle/>
          <a:p>
            <a:endParaRPr/>
          </a:p>
        </p:txBody>
      </p:sp>
      <p:sp>
        <p:nvSpPr>
          <p:cNvPr id="126" name="Deux méduses sur un arrière-plan noir"/>
          <p:cNvSpPr>
            <a:spLocks noGrp="1"/>
          </p:cNvSpPr>
          <p:nvPr>
            <p:ph type="pic" idx="23"/>
          </p:nvPr>
        </p:nvSpPr>
        <p:spPr>
          <a:xfrm>
            <a:off x="-4203700" y="0"/>
            <a:ext cx="20574000" cy="13716000"/>
          </a:xfrm>
          <a:prstGeom prst="rect">
            <a:avLst/>
          </a:prstGeom>
        </p:spPr>
        <p:txBody>
          <a:bodyPr lIns="91439" tIns="45719" rIns="91439" bIns="45719">
            <a:noAutofit/>
          </a:bodyPr>
          <a:lstStyle/>
          <a:p>
            <a:endParaRPr/>
          </a:p>
        </p:txBody>
      </p:sp>
      <p:sp>
        <p:nvSpPr>
          <p:cNvPr id="127"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Deux méduses qui se touchent sur un arrière-plan bleu foncé"/>
          <p:cNvSpPr>
            <a:spLocks noGrp="1"/>
          </p:cNvSpPr>
          <p:nvPr>
            <p:ph type="pic" idx="21"/>
          </p:nvPr>
        </p:nvSpPr>
        <p:spPr>
          <a:xfrm>
            <a:off x="0" y="-1270000"/>
            <a:ext cx="24384000" cy="16256001"/>
          </a:xfrm>
          <a:prstGeom prst="rect">
            <a:avLst/>
          </a:prstGeom>
        </p:spPr>
        <p:txBody>
          <a:bodyPr lIns="91439" tIns="45719" rIns="91439" bIns="45719">
            <a:noAutofit/>
          </a:bodyPr>
          <a:lstStyle/>
          <a:p>
            <a:endParaRPr/>
          </a:p>
        </p:txBody>
      </p:sp>
      <p:sp>
        <p:nvSpPr>
          <p:cNvPr id="135" name="Numéro de diapositive"/>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‹N°›</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Vierge">
    <p:spTree>
      <p:nvGrpSpPr>
        <p:cNvPr id="1" name=""/>
        <p:cNvGrpSpPr/>
        <p:nvPr/>
      </p:nvGrpSpPr>
      <p:grpSpPr>
        <a:xfrm>
          <a:off x="0" y="0"/>
          <a:ext cx="0" cy="0"/>
          <a:chOff x="0" y="0"/>
          <a:chExt cx="0" cy="0"/>
        </a:xfrm>
      </p:grpSpPr>
      <p:sp>
        <p:nvSpPr>
          <p:cNvPr id="142"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re et photo">
    <p:spTree>
      <p:nvGrpSpPr>
        <p:cNvPr id="1" name=""/>
        <p:cNvGrpSpPr/>
        <p:nvPr/>
      </p:nvGrpSpPr>
      <p:grpSpPr>
        <a:xfrm>
          <a:off x="0" y="0"/>
          <a:ext cx="0" cy="0"/>
          <a:chOff x="0" y="0"/>
          <a:chExt cx="0" cy="0"/>
        </a:xfrm>
      </p:grpSpPr>
      <p:sp>
        <p:nvSpPr>
          <p:cNvPr id="21" name="Deux méduses qui se touchent sur un arrière-plan bleu foncé"/>
          <p:cNvSpPr>
            <a:spLocks noGrp="1"/>
          </p:cNvSpPr>
          <p:nvPr>
            <p:ph type="pic" idx="21"/>
          </p:nvPr>
        </p:nvSpPr>
        <p:spPr>
          <a:xfrm>
            <a:off x="0" y="-1270000"/>
            <a:ext cx="24384000" cy="16256001"/>
          </a:xfrm>
          <a:prstGeom prst="rect">
            <a:avLst/>
          </a:prstGeom>
        </p:spPr>
        <p:txBody>
          <a:bodyPr lIns="91439" tIns="45719" rIns="91439" bIns="45719">
            <a:noAutofit/>
          </a:bodyPr>
          <a:lstStyle/>
          <a:p>
            <a:endParaRPr/>
          </a:p>
        </p:txBody>
      </p:sp>
      <p:sp>
        <p:nvSpPr>
          <p:cNvPr id="22" name="Auteur et date"/>
          <p:cNvSpPr txBox="1">
            <a:spLocks noGrp="1"/>
          </p:cNvSpPr>
          <p:nvPr>
            <p:ph type="body" sz="quarter" idx="22" hasCustomPrompt="1"/>
          </p:nvPr>
        </p:nvSpPr>
        <p:spPr>
          <a:xfrm>
            <a:off x="1270000" y="12166600"/>
            <a:ext cx="21844000" cy="694055"/>
          </a:xfrm>
          <a:prstGeom prst="rect">
            <a:avLst/>
          </a:prstGeom>
        </p:spPr>
        <p:txBody>
          <a:bodyPr/>
          <a:lstStyle>
            <a:lvl1pPr marL="0" indent="0" algn="ctr" defTabSz="808990">
              <a:spcBef>
                <a:spcPts val="0"/>
              </a:spcBef>
              <a:buClrTx/>
              <a:buSzTx/>
              <a:buNone/>
              <a:defRPr sz="3430">
                <a:solidFill>
                  <a:srgbClr val="FFFFFF"/>
                </a:solidFill>
                <a:latin typeface="Avenir Next Medium"/>
                <a:ea typeface="Avenir Next Medium"/>
                <a:cs typeface="Avenir Next Medium"/>
                <a:sym typeface="Avenir Next Medium"/>
              </a:defRPr>
            </a:lvl1pPr>
          </a:lstStyle>
          <a:p>
            <a:r>
              <a:t>Auteur et date</a:t>
            </a:r>
          </a:p>
        </p:txBody>
      </p:sp>
      <p:sp>
        <p:nvSpPr>
          <p:cNvPr id="23" name="Titre de la présentation"/>
          <p:cNvSpPr txBox="1">
            <a:spLocks noGrp="1"/>
          </p:cNvSpPr>
          <p:nvPr>
            <p:ph type="title" hasCustomPrompt="1"/>
          </p:nvPr>
        </p:nvSpPr>
        <p:spPr>
          <a:xfrm>
            <a:off x="1270000" y="3289300"/>
            <a:ext cx="21844000" cy="3873500"/>
          </a:xfrm>
          <a:prstGeom prst="rect">
            <a:avLst/>
          </a:prstGeom>
        </p:spPr>
        <p:txBody>
          <a:bodyPr/>
          <a:lstStyle>
            <a:lvl1pPr algn="ctr" defTabSz="2438400">
              <a:lnSpc>
                <a:spcPct val="90000"/>
              </a:lnSpc>
              <a:defRPr sz="11600" spc="-348">
                <a:solidFill>
                  <a:srgbClr val="FFFFFF"/>
                </a:solidFill>
              </a:defRPr>
            </a:lvl1pPr>
          </a:lstStyle>
          <a:p>
            <a:r>
              <a:t>Titre de la présentation</a:t>
            </a:r>
          </a:p>
        </p:txBody>
      </p:sp>
      <p:sp>
        <p:nvSpPr>
          <p:cNvPr id="24" name="Texte niveau 1…"/>
          <p:cNvSpPr txBox="1">
            <a:spLocks noGrp="1"/>
          </p:cNvSpPr>
          <p:nvPr>
            <p:ph type="body" sz="quarter" idx="1" hasCustomPrompt="1"/>
          </p:nvPr>
        </p:nvSpPr>
        <p:spPr>
          <a:xfrm>
            <a:off x="1270000" y="6985000"/>
            <a:ext cx="21844000" cy="2514600"/>
          </a:xfrm>
          <a:prstGeom prst="rect">
            <a:avLst/>
          </a:prstGeom>
        </p:spPr>
        <p:txBody>
          <a:bodyPr/>
          <a:lstStyle>
            <a:lvl1pPr marL="0" indent="0" algn="ctr" defTabSz="825500">
              <a:spcBef>
                <a:spcPts val="0"/>
              </a:spcBef>
              <a:buClrTx/>
              <a:buSzTx/>
              <a:buNone/>
              <a:defRPr sz="6400">
                <a:solidFill>
                  <a:srgbClr val="FFFFFF"/>
                </a:solidFill>
                <a:latin typeface="Avenir Next Medium"/>
                <a:ea typeface="Avenir Next Medium"/>
                <a:cs typeface="Avenir Next Medium"/>
                <a:sym typeface="Avenir Next Medium"/>
              </a:defRPr>
            </a:lvl1pPr>
            <a:lvl2pPr marL="0" indent="0" algn="ctr" defTabSz="825500">
              <a:spcBef>
                <a:spcPts val="0"/>
              </a:spcBef>
              <a:buClrTx/>
              <a:buSzTx/>
              <a:buNone/>
              <a:defRPr sz="6400">
                <a:solidFill>
                  <a:srgbClr val="FFFFFF"/>
                </a:solidFill>
                <a:latin typeface="Avenir Next Medium"/>
                <a:ea typeface="Avenir Next Medium"/>
                <a:cs typeface="Avenir Next Medium"/>
                <a:sym typeface="Avenir Next Medium"/>
              </a:defRPr>
            </a:lvl2pPr>
            <a:lvl3pPr marL="0" indent="0" algn="ctr" defTabSz="825500">
              <a:spcBef>
                <a:spcPts val="0"/>
              </a:spcBef>
              <a:buClrTx/>
              <a:buSzTx/>
              <a:buNone/>
              <a:defRPr sz="6400">
                <a:solidFill>
                  <a:srgbClr val="FFFFFF"/>
                </a:solidFill>
                <a:latin typeface="Avenir Next Medium"/>
                <a:ea typeface="Avenir Next Medium"/>
                <a:cs typeface="Avenir Next Medium"/>
                <a:sym typeface="Avenir Next Medium"/>
              </a:defRPr>
            </a:lvl3pPr>
            <a:lvl4pPr marL="0" indent="0" algn="ctr" defTabSz="825500">
              <a:spcBef>
                <a:spcPts val="0"/>
              </a:spcBef>
              <a:buClrTx/>
              <a:buSzTx/>
              <a:buNone/>
              <a:defRPr sz="6400">
                <a:solidFill>
                  <a:srgbClr val="FFFFFF"/>
                </a:solidFill>
                <a:latin typeface="Avenir Next Medium"/>
                <a:ea typeface="Avenir Next Medium"/>
                <a:cs typeface="Avenir Next Medium"/>
                <a:sym typeface="Avenir Next Medium"/>
              </a:defRPr>
            </a:lvl4pPr>
            <a:lvl5pPr marL="0" indent="0" algn="ctr" defTabSz="825500">
              <a:spcBef>
                <a:spcPts val="0"/>
              </a:spcBef>
              <a:buClrTx/>
              <a:buSzTx/>
              <a:buNone/>
              <a:defRPr sz="6400">
                <a:solidFill>
                  <a:srgbClr val="FFFFFF"/>
                </a:solidFill>
                <a:latin typeface="Avenir Next Medium"/>
                <a:ea typeface="Avenir Next Medium"/>
                <a:cs typeface="Avenir Next Medium"/>
                <a:sym typeface="Avenir Next Medium"/>
              </a:defRPr>
            </a:lvl5pPr>
          </a:lstStyle>
          <a:p>
            <a:r>
              <a:t>Sous-titre de la présentation</a:t>
            </a:r>
          </a:p>
          <a:p>
            <a:pPr lvl="1"/>
            <a:endParaRPr/>
          </a:p>
          <a:p>
            <a:pPr lvl="2"/>
            <a:endParaRPr/>
          </a:p>
          <a:p>
            <a:pPr lvl="3"/>
            <a:endParaRPr/>
          </a:p>
          <a:p>
            <a:pPr lvl="4"/>
            <a:endParaRPr/>
          </a:p>
        </p:txBody>
      </p:sp>
      <p:sp>
        <p:nvSpPr>
          <p:cNvPr id="25" name="Numéro de diapositive"/>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‹N°›</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Autre titre et photo">
    <p:spTree>
      <p:nvGrpSpPr>
        <p:cNvPr id="1" name=""/>
        <p:cNvGrpSpPr/>
        <p:nvPr/>
      </p:nvGrpSpPr>
      <p:grpSpPr>
        <a:xfrm>
          <a:off x="0" y="0"/>
          <a:ext cx="0" cy="0"/>
          <a:chOff x="0" y="0"/>
          <a:chExt cx="0" cy="0"/>
        </a:xfrm>
      </p:grpSpPr>
      <p:sp>
        <p:nvSpPr>
          <p:cNvPr id="32" name="Deux méduses sur un arrière-plan noir"/>
          <p:cNvSpPr>
            <a:spLocks noGrp="1"/>
          </p:cNvSpPr>
          <p:nvPr>
            <p:ph type="pic" idx="21"/>
          </p:nvPr>
        </p:nvSpPr>
        <p:spPr>
          <a:xfrm>
            <a:off x="7962900" y="-25400"/>
            <a:ext cx="20650200" cy="13766800"/>
          </a:xfrm>
          <a:prstGeom prst="rect">
            <a:avLst/>
          </a:prstGeom>
        </p:spPr>
        <p:txBody>
          <a:bodyPr lIns="91439" tIns="45719" rIns="91439" bIns="45719">
            <a:noAutofit/>
          </a:bodyPr>
          <a:lstStyle/>
          <a:p>
            <a:endParaRPr/>
          </a:p>
        </p:txBody>
      </p:sp>
      <p:sp>
        <p:nvSpPr>
          <p:cNvPr id="33" name="Titre de diapositive"/>
          <p:cNvSpPr txBox="1">
            <a:spLocks noGrp="1"/>
          </p:cNvSpPr>
          <p:nvPr>
            <p:ph type="title" hasCustomPrompt="1"/>
          </p:nvPr>
        </p:nvSpPr>
        <p:spPr>
          <a:xfrm>
            <a:off x="1270000" y="3885108"/>
            <a:ext cx="9652000" cy="3200203"/>
          </a:xfrm>
          <a:prstGeom prst="rect">
            <a:avLst/>
          </a:prstGeom>
        </p:spPr>
        <p:txBody>
          <a:bodyPr/>
          <a:lstStyle>
            <a:lvl1pPr algn="ctr">
              <a:defRPr sz="8400" spc="-252">
                <a:gradFill flip="none" rotWithShape="1">
                  <a:gsLst>
                    <a:gs pos="0">
                      <a:srgbClr val="FF00D8"/>
                    </a:gs>
                    <a:gs pos="100000">
                      <a:srgbClr val="FF542E"/>
                    </a:gs>
                  </a:gsLst>
                  <a:lin ang="3960000" scaled="0"/>
                </a:gradFill>
              </a:defRPr>
            </a:lvl1pPr>
          </a:lstStyle>
          <a:p>
            <a:r>
              <a:t>Titre de diapositive</a:t>
            </a:r>
          </a:p>
        </p:txBody>
      </p:sp>
      <p:sp>
        <p:nvSpPr>
          <p:cNvPr id="34" name="Texte niveau 1…"/>
          <p:cNvSpPr txBox="1">
            <a:spLocks noGrp="1"/>
          </p:cNvSpPr>
          <p:nvPr>
            <p:ph type="body" sz="quarter" idx="1" hasCustomPrompt="1"/>
          </p:nvPr>
        </p:nvSpPr>
        <p:spPr>
          <a:xfrm>
            <a:off x="1270000" y="6845300"/>
            <a:ext cx="9652000" cy="5664200"/>
          </a:xfrm>
          <a:prstGeom prst="rect">
            <a:avLst/>
          </a:prstGeom>
        </p:spPr>
        <p:txBody>
          <a:bodyPr/>
          <a:lstStyle>
            <a:lvl1pPr marL="0" indent="0" defTabSz="825500">
              <a:spcBef>
                <a:spcPts val="0"/>
              </a:spcBef>
              <a:buClrTx/>
              <a:buSzTx/>
              <a:buNone/>
              <a:defRPr sz="3000" i="1">
                <a:solidFill>
                  <a:srgbClr val="006FC7"/>
                </a:solidFill>
                <a:latin typeface="+mn-lt"/>
                <a:ea typeface="+mn-ea"/>
                <a:cs typeface="+mn-cs"/>
                <a:sym typeface="Avenir Next Demi Bold"/>
              </a:defRPr>
            </a:lvl1pPr>
            <a:lvl2pPr marL="0" indent="457200" defTabSz="825500">
              <a:spcBef>
                <a:spcPts val="0"/>
              </a:spcBef>
              <a:buClrTx/>
              <a:buSzTx/>
              <a:buNone/>
              <a:defRPr sz="3000" i="1">
                <a:solidFill>
                  <a:srgbClr val="006FC7"/>
                </a:solidFill>
                <a:latin typeface="+mn-lt"/>
                <a:ea typeface="+mn-ea"/>
                <a:cs typeface="+mn-cs"/>
                <a:sym typeface="Avenir Next Demi Bold"/>
              </a:defRPr>
            </a:lvl2pPr>
            <a:lvl3pPr marL="0" indent="914400" defTabSz="825500">
              <a:spcBef>
                <a:spcPts val="0"/>
              </a:spcBef>
              <a:buClrTx/>
              <a:buSzTx/>
              <a:buNone/>
              <a:defRPr sz="3000" i="1">
                <a:solidFill>
                  <a:srgbClr val="006FC7"/>
                </a:solidFill>
                <a:latin typeface="+mn-lt"/>
                <a:ea typeface="+mn-ea"/>
                <a:cs typeface="+mn-cs"/>
                <a:sym typeface="Avenir Next Demi Bold"/>
              </a:defRPr>
            </a:lvl3pPr>
            <a:lvl4pPr marL="0" indent="1371600" defTabSz="825500">
              <a:spcBef>
                <a:spcPts val="0"/>
              </a:spcBef>
              <a:buClrTx/>
              <a:buSzTx/>
              <a:buNone/>
              <a:defRPr sz="3000" i="1">
                <a:solidFill>
                  <a:srgbClr val="006FC7"/>
                </a:solidFill>
                <a:latin typeface="+mn-lt"/>
                <a:ea typeface="+mn-ea"/>
                <a:cs typeface="+mn-cs"/>
                <a:sym typeface="Avenir Next Demi Bold"/>
              </a:defRPr>
            </a:lvl4pPr>
            <a:lvl5pPr marL="0" indent="1828800" defTabSz="825500">
              <a:spcBef>
                <a:spcPts val="0"/>
              </a:spcBef>
              <a:buClrTx/>
              <a:buSzTx/>
              <a:buNone/>
              <a:defRPr sz="3000" i="1">
                <a:solidFill>
                  <a:srgbClr val="006FC7"/>
                </a:solidFill>
                <a:latin typeface="+mn-lt"/>
                <a:ea typeface="+mn-ea"/>
                <a:cs typeface="+mn-cs"/>
                <a:sym typeface="Avenir Next Demi Bold"/>
              </a:defRPr>
            </a:lvl5pPr>
          </a:lstStyle>
          <a:p>
            <a:r>
              <a:t>Sous-titre de diapositive</a:t>
            </a:r>
          </a:p>
          <a:p>
            <a:pPr lvl="1"/>
            <a:endParaRPr/>
          </a:p>
          <a:p>
            <a:pPr lvl="2"/>
            <a:endParaRPr/>
          </a:p>
          <a:p>
            <a:pPr lvl="3"/>
            <a:endParaRPr/>
          </a:p>
          <a:p>
            <a:pPr lvl="4"/>
            <a:endParaRPr/>
          </a:p>
        </p:txBody>
      </p:sp>
      <p:sp>
        <p:nvSpPr>
          <p:cNvPr id="35"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re et puces">
    <p:spTree>
      <p:nvGrpSpPr>
        <p:cNvPr id="1" name=""/>
        <p:cNvGrpSpPr/>
        <p:nvPr/>
      </p:nvGrpSpPr>
      <p:grpSpPr>
        <a:xfrm>
          <a:off x="0" y="0"/>
          <a:ext cx="0" cy="0"/>
          <a:chOff x="0" y="0"/>
          <a:chExt cx="0" cy="0"/>
        </a:xfrm>
      </p:grpSpPr>
      <p:sp>
        <p:nvSpPr>
          <p:cNvPr id="42" name="Titre de diapositive"/>
          <p:cNvSpPr txBox="1">
            <a:spLocks noGrp="1"/>
          </p:cNvSpPr>
          <p:nvPr>
            <p:ph type="title" hasCustomPrompt="1"/>
          </p:nvPr>
        </p:nvSpPr>
        <p:spPr>
          <a:prstGeom prst="rect">
            <a:avLst/>
          </a:prstGeom>
        </p:spPr>
        <p:txBody>
          <a:bodyPr/>
          <a:lstStyle/>
          <a:p>
            <a:r>
              <a:t>Titre de diapositive</a:t>
            </a:r>
          </a:p>
        </p:txBody>
      </p:sp>
      <p:sp>
        <p:nvSpPr>
          <p:cNvPr id="43" name="Sous-titre de diapositive"/>
          <p:cNvSpPr txBox="1">
            <a:spLocks noGrp="1"/>
          </p:cNvSpPr>
          <p:nvPr>
            <p:ph type="body" sz="quarter" idx="21" hasCustomPrompt="1"/>
          </p:nvPr>
        </p:nvSpPr>
        <p:spPr>
          <a:xfrm>
            <a:off x="1270000" y="2133600"/>
            <a:ext cx="21844000" cy="1016000"/>
          </a:xfrm>
          <a:prstGeom prst="rect">
            <a:avLst/>
          </a:prstGeom>
        </p:spPr>
        <p:txBody>
          <a:bodyPr/>
          <a:lstStyle>
            <a:lvl1pPr marL="0" indent="0" defTabSz="825500">
              <a:spcBef>
                <a:spcPts val="0"/>
              </a:spcBef>
              <a:buClrTx/>
              <a:buSzTx/>
              <a:buNone/>
              <a:defRPr sz="3000" i="1">
                <a:solidFill>
                  <a:srgbClr val="006FC7"/>
                </a:solidFill>
                <a:latin typeface="+mn-lt"/>
                <a:ea typeface="+mn-ea"/>
                <a:cs typeface="+mn-cs"/>
                <a:sym typeface="Avenir Next Demi Bold"/>
              </a:defRPr>
            </a:lvl1pPr>
          </a:lstStyle>
          <a:p>
            <a:r>
              <a:t>Sous-titre de diapositive</a:t>
            </a:r>
          </a:p>
        </p:txBody>
      </p:sp>
      <p:sp>
        <p:nvSpPr>
          <p:cNvPr id="44" name="Texte niveau 1…"/>
          <p:cNvSpPr txBox="1">
            <a:spLocks noGrp="1"/>
          </p:cNvSpPr>
          <p:nvPr>
            <p:ph type="body" idx="1" hasCustomPrompt="1"/>
          </p:nvPr>
        </p:nvSpPr>
        <p:spPr>
          <a:prstGeom prst="rect">
            <a:avLst/>
          </a:prstGeom>
        </p:spPr>
        <p:txBody>
          <a:bodyPr/>
          <a:lstStyle/>
          <a:p>
            <a:r>
              <a:t>Texte de puce de diapositive</a:t>
            </a:r>
          </a:p>
          <a:p>
            <a:pPr lvl="1"/>
            <a:endParaRPr/>
          </a:p>
          <a:p>
            <a:pPr lvl="2"/>
            <a:endParaRPr/>
          </a:p>
          <a:p>
            <a:pPr lvl="3"/>
            <a:endParaRPr/>
          </a:p>
          <a:p>
            <a:pPr lvl="4"/>
            <a:endParaRPr/>
          </a:p>
        </p:txBody>
      </p:sp>
      <p:sp>
        <p:nvSpPr>
          <p:cNvPr id="45"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Puces">
    <p:spTree>
      <p:nvGrpSpPr>
        <p:cNvPr id="1" name=""/>
        <p:cNvGrpSpPr/>
        <p:nvPr/>
      </p:nvGrpSpPr>
      <p:grpSpPr>
        <a:xfrm>
          <a:off x="0" y="0"/>
          <a:ext cx="0" cy="0"/>
          <a:chOff x="0" y="0"/>
          <a:chExt cx="0" cy="0"/>
        </a:xfrm>
      </p:grpSpPr>
      <p:sp>
        <p:nvSpPr>
          <p:cNvPr id="52" name="Texte niveau 1…"/>
          <p:cNvSpPr txBox="1">
            <a:spLocks noGrp="1"/>
          </p:cNvSpPr>
          <p:nvPr>
            <p:ph type="body" idx="1" hasCustomPrompt="1"/>
          </p:nvPr>
        </p:nvSpPr>
        <p:spPr>
          <a:xfrm>
            <a:off x="1270000" y="4269316"/>
            <a:ext cx="21844000" cy="8432801"/>
          </a:xfrm>
          <a:prstGeom prst="rect">
            <a:avLst/>
          </a:prstGeom>
        </p:spPr>
        <p:txBody>
          <a:bodyPr numCol="2" spcCol="1092200"/>
          <a:lstStyle/>
          <a:p>
            <a:r>
              <a:t>Texte de puce de diapositive</a:t>
            </a:r>
          </a:p>
          <a:p>
            <a:pPr lvl="1"/>
            <a:endParaRPr/>
          </a:p>
          <a:p>
            <a:pPr lvl="2"/>
            <a:endParaRPr/>
          </a:p>
          <a:p>
            <a:pPr lvl="3"/>
            <a:endParaRPr/>
          </a:p>
          <a:p>
            <a:pPr lvl="4"/>
            <a:endParaRPr/>
          </a:p>
        </p:txBody>
      </p:sp>
      <p:sp>
        <p:nvSpPr>
          <p:cNvPr id="53"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re, puces et photo">
    <p:spTree>
      <p:nvGrpSpPr>
        <p:cNvPr id="1" name=""/>
        <p:cNvGrpSpPr/>
        <p:nvPr/>
      </p:nvGrpSpPr>
      <p:grpSpPr>
        <a:xfrm>
          <a:off x="0" y="0"/>
          <a:ext cx="0" cy="0"/>
          <a:chOff x="0" y="0"/>
          <a:chExt cx="0" cy="0"/>
        </a:xfrm>
      </p:grpSpPr>
      <p:sp>
        <p:nvSpPr>
          <p:cNvPr id="60" name="Deux méduses sur un arrière-plan rose"/>
          <p:cNvSpPr>
            <a:spLocks noGrp="1"/>
          </p:cNvSpPr>
          <p:nvPr>
            <p:ph type="pic" idx="21"/>
          </p:nvPr>
        </p:nvSpPr>
        <p:spPr>
          <a:xfrm>
            <a:off x="10185400" y="0"/>
            <a:ext cx="18161000" cy="13716000"/>
          </a:xfrm>
          <a:prstGeom prst="rect">
            <a:avLst/>
          </a:prstGeom>
        </p:spPr>
        <p:txBody>
          <a:bodyPr lIns="91439" tIns="45719" rIns="91439" bIns="45719">
            <a:noAutofit/>
          </a:bodyPr>
          <a:lstStyle/>
          <a:p>
            <a:endParaRPr/>
          </a:p>
        </p:txBody>
      </p:sp>
      <p:sp>
        <p:nvSpPr>
          <p:cNvPr id="61" name="Titre de diapositive"/>
          <p:cNvSpPr txBox="1">
            <a:spLocks noGrp="1"/>
          </p:cNvSpPr>
          <p:nvPr>
            <p:ph type="title" hasCustomPrompt="1"/>
          </p:nvPr>
        </p:nvSpPr>
        <p:spPr>
          <a:xfrm>
            <a:off x="1270000" y="838200"/>
            <a:ext cx="9652000" cy="1549400"/>
          </a:xfrm>
          <a:prstGeom prst="rect">
            <a:avLst/>
          </a:prstGeom>
        </p:spPr>
        <p:txBody>
          <a:bodyPr/>
          <a:lstStyle>
            <a:lvl1pPr algn="ctr">
              <a:defRPr sz="8400" spc="-252">
                <a:gradFill flip="none" rotWithShape="1">
                  <a:gsLst>
                    <a:gs pos="0">
                      <a:srgbClr val="5E03FF"/>
                    </a:gs>
                    <a:gs pos="100000">
                      <a:srgbClr val="FF00F7"/>
                    </a:gs>
                  </a:gsLst>
                  <a:lin ang="3960000" scaled="0"/>
                </a:gradFill>
              </a:defRPr>
            </a:lvl1pPr>
          </a:lstStyle>
          <a:p>
            <a:r>
              <a:t>Titre de diapositive</a:t>
            </a:r>
          </a:p>
        </p:txBody>
      </p:sp>
      <p:sp>
        <p:nvSpPr>
          <p:cNvPr id="62" name="Texte niveau 1…"/>
          <p:cNvSpPr txBox="1">
            <a:spLocks noGrp="1"/>
          </p:cNvSpPr>
          <p:nvPr>
            <p:ph type="body" sz="half" idx="1" hasCustomPrompt="1"/>
          </p:nvPr>
        </p:nvSpPr>
        <p:spPr>
          <a:xfrm>
            <a:off x="1270000" y="4267200"/>
            <a:ext cx="9652000" cy="8432800"/>
          </a:xfrm>
          <a:prstGeom prst="rect">
            <a:avLst/>
          </a:prstGeom>
        </p:spPr>
        <p:txBody>
          <a:bodyPr/>
          <a:lstStyle/>
          <a:p>
            <a:r>
              <a:t>Texte de puce de diapositive</a:t>
            </a:r>
          </a:p>
          <a:p>
            <a:pPr lvl="1"/>
            <a:endParaRPr/>
          </a:p>
          <a:p>
            <a:pPr lvl="2"/>
            <a:endParaRPr/>
          </a:p>
          <a:p>
            <a:pPr lvl="3"/>
            <a:endParaRPr/>
          </a:p>
          <a:p>
            <a:pPr lvl="4"/>
            <a:endParaRPr/>
          </a:p>
        </p:txBody>
      </p:sp>
      <p:sp>
        <p:nvSpPr>
          <p:cNvPr id="63" name="Sous-titre de diapositive"/>
          <p:cNvSpPr txBox="1">
            <a:spLocks noGrp="1"/>
          </p:cNvSpPr>
          <p:nvPr>
            <p:ph type="body" sz="quarter" idx="22" hasCustomPrompt="1"/>
          </p:nvPr>
        </p:nvSpPr>
        <p:spPr>
          <a:xfrm>
            <a:off x="1270000" y="2133600"/>
            <a:ext cx="9652000" cy="1016000"/>
          </a:xfrm>
          <a:prstGeom prst="rect">
            <a:avLst/>
          </a:prstGeom>
        </p:spPr>
        <p:txBody>
          <a:bodyPr/>
          <a:lstStyle>
            <a:lvl1pPr marL="0" indent="0" defTabSz="825500">
              <a:spcBef>
                <a:spcPts val="0"/>
              </a:spcBef>
              <a:buClrTx/>
              <a:buSzTx/>
              <a:buNone/>
              <a:defRPr sz="3000" i="1">
                <a:solidFill>
                  <a:srgbClr val="006FC7"/>
                </a:solidFill>
                <a:latin typeface="+mn-lt"/>
                <a:ea typeface="+mn-ea"/>
                <a:cs typeface="+mn-cs"/>
                <a:sym typeface="Avenir Next Demi Bold"/>
              </a:defRPr>
            </a:lvl1pPr>
          </a:lstStyle>
          <a:p>
            <a:r>
              <a:t>Sous-titre de diapositive</a:t>
            </a:r>
          </a:p>
        </p:txBody>
      </p:sp>
      <p:sp>
        <p:nvSpPr>
          <p:cNvPr id="64"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71" name="Titre de section"/>
          <p:cNvSpPr txBox="1">
            <a:spLocks noGrp="1"/>
          </p:cNvSpPr>
          <p:nvPr>
            <p:ph type="title" hasCustomPrompt="1"/>
          </p:nvPr>
        </p:nvSpPr>
        <p:spPr>
          <a:xfrm>
            <a:off x="1270000" y="3289300"/>
            <a:ext cx="21844000" cy="3873500"/>
          </a:xfrm>
          <a:prstGeom prst="rect">
            <a:avLst/>
          </a:prstGeom>
        </p:spPr>
        <p:txBody>
          <a:bodyPr/>
          <a:lstStyle>
            <a:lvl1pPr algn="ctr">
              <a:lnSpc>
                <a:spcPct val="90000"/>
              </a:lnSpc>
              <a:defRPr sz="11600" spc="-348">
                <a:gradFill flip="none" rotWithShape="1">
                  <a:gsLst>
                    <a:gs pos="0">
                      <a:srgbClr val="FF00D8"/>
                    </a:gs>
                    <a:gs pos="100000">
                      <a:srgbClr val="FF542E"/>
                    </a:gs>
                  </a:gsLst>
                  <a:lin ang="3960000" scaled="0"/>
                </a:gradFill>
              </a:defRPr>
            </a:lvl1pPr>
          </a:lstStyle>
          <a:p>
            <a:r>
              <a:t>Titre de section</a:t>
            </a:r>
          </a:p>
        </p:txBody>
      </p:sp>
      <p:sp>
        <p:nvSpPr>
          <p:cNvPr id="72"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re seulement">
    <p:spTree>
      <p:nvGrpSpPr>
        <p:cNvPr id="1" name=""/>
        <p:cNvGrpSpPr/>
        <p:nvPr/>
      </p:nvGrpSpPr>
      <p:grpSpPr>
        <a:xfrm>
          <a:off x="0" y="0"/>
          <a:ext cx="0" cy="0"/>
          <a:chOff x="0" y="0"/>
          <a:chExt cx="0" cy="0"/>
        </a:xfrm>
      </p:grpSpPr>
      <p:sp>
        <p:nvSpPr>
          <p:cNvPr id="79" name="Titre de diapositive"/>
          <p:cNvSpPr txBox="1">
            <a:spLocks noGrp="1"/>
          </p:cNvSpPr>
          <p:nvPr>
            <p:ph type="title" hasCustomPrompt="1"/>
          </p:nvPr>
        </p:nvSpPr>
        <p:spPr>
          <a:prstGeom prst="rect">
            <a:avLst/>
          </a:prstGeom>
        </p:spPr>
        <p:txBody>
          <a:bodyPr/>
          <a:lstStyle/>
          <a:p>
            <a:r>
              <a:t>Titre de diapositive</a:t>
            </a:r>
          </a:p>
        </p:txBody>
      </p:sp>
      <p:sp>
        <p:nvSpPr>
          <p:cNvPr id="80" name="Sous-titre de diapositive"/>
          <p:cNvSpPr txBox="1">
            <a:spLocks noGrp="1"/>
          </p:cNvSpPr>
          <p:nvPr>
            <p:ph type="body" sz="quarter" idx="21" hasCustomPrompt="1"/>
          </p:nvPr>
        </p:nvSpPr>
        <p:spPr>
          <a:xfrm>
            <a:off x="1270000" y="2133600"/>
            <a:ext cx="21844000" cy="1016000"/>
          </a:xfrm>
          <a:prstGeom prst="rect">
            <a:avLst/>
          </a:prstGeom>
        </p:spPr>
        <p:txBody>
          <a:bodyPr/>
          <a:lstStyle>
            <a:lvl1pPr marL="0" indent="0" defTabSz="825500">
              <a:spcBef>
                <a:spcPts val="0"/>
              </a:spcBef>
              <a:buClrTx/>
              <a:buSzTx/>
              <a:buNone/>
              <a:defRPr sz="3000" i="1">
                <a:solidFill>
                  <a:srgbClr val="006FC7"/>
                </a:solidFill>
                <a:latin typeface="+mn-lt"/>
                <a:ea typeface="+mn-ea"/>
                <a:cs typeface="+mn-cs"/>
                <a:sym typeface="Avenir Next Demi Bold"/>
              </a:defRPr>
            </a:lvl1pPr>
          </a:lstStyle>
          <a:p>
            <a:r>
              <a:t>Sous-titre de diapositive</a:t>
            </a:r>
          </a:p>
        </p:txBody>
      </p:sp>
      <p:sp>
        <p:nvSpPr>
          <p:cNvPr id="81"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Ordre du jour">
    <p:spTree>
      <p:nvGrpSpPr>
        <p:cNvPr id="1" name=""/>
        <p:cNvGrpSpPr/>
        <p:nvPr/>
      </p:nvGrpSpPr>
      <p:grpSpPr>
        <a:xfrm>
          <a:off x="0" y="0"/>
          <a:ext cx="0" cy="0"/>
          <a:chOff x="0" y="0"/>
          <a:chExt cx="0" cy="0"/>
        </a:xfrm>
      </p:grpSpPr>
      <p:sp>
        <p:nvSpPr>
          <p:cNvPr id="88" name="Titre de l’ordre du jour"/>
          <p:cNvSpPr txBox="1">
            <a:spLocks noGrp="1"/>
          </p:cNvSpPr>
          <p:nvPr>
            <p:ph type="title" hasCustomPrompt="1"/>
          </p:nvPr>
        </p:nvSpPr>
        <p:spPr>
          <a:xfrm>
            <a:off x="1270000" y="812800"/>
            <a:ext cx="21844000" cy="1562100"/>
          </a:xfrm>
          <a:prstGeom prst="rect">
            <a:avLst/>
          </a:prstGeom>
        </p:spPr>
        <p:txBody>
          <a:bodyPr/>
          <a:lstStyle/>
          <a:p>
            <a:r>
              <a:t>Titre de l’ordre du jour</a:t>
            </a:r>
          </a:p>
        </p:txBody>
      </p:sp>
      <p:sp>
        <p:nvSpPr>
          <p:cNvPr id="89" name="Sous-titre de l’ordre du jour"/>
          <p:cNvSpPr txBox="1">
            <a:spLocks noGrp="1"/>
          </p:cNvSpPr>
          <p:nvPr>
            <p:ph type="body" sz="quarter" idx="21" hasCustomPrompt="1"/>
          </p:nvPr>
        </p:nvSpPr>
        <p:spPr>
          <a:xfrm>
            <a:off x="1270000" y="2133600"/>
            <a:ext cx="21844000" cy="1016000"/>
          </a:xfrm>
          <a:prstGeom prst="rect">
            <a:avLst/>
          </a:prstGeom>
        </p:spPr>
        <p:txBody>
          <a:bodyPr/>
          <a:lstStyle>
            <a:lvl1pPr marL="0" indent="0" defTabSz="825500">
              <a:spcBef>
                <a:spcPts val="0"/>
              </a:spcBef>
              <a:buClrTx/>
              <a:buSzTx/>
              <a:buNone/>
              <a:defRPr sz="3000" i="1">
                <a:solidFill>
                  <a:srgbClr val="006FC7"/>
                </a:solidFill>
                <a:latin typeface="+mn-lt"/>
                <a:ea typeface="+mn-ea"/>
                <a:cs typeface="+mn-cs"/>
                <a:sym typeface="Avenir Next Demi Bold"/>
              </a:defRPr>
            </a:lvl1pPr>
          </a:lstStyle>
          <a:p>
            <a:r>
              <a:t>Sous-titre de l’ordre du jour</a:t>
            </a:r>
          </a:p>
        </p:txBody>
      </p:sp>
      <p:sp>
        <p:nvSpPr>
          <p:cNvPr id="90" name="Texte niveau 1…"/>
          <p:cNvSpPr txBox="1">
            <a:spLocks noGrp="1"/>
          </p:cNvSpPr>
          <p:nvPr>
            <p:ph type="body" idx="1" hasCustomPrompt="1"/>
          </p:nvPr>
        </p:nvSpPr>
        <p:spPr>
          <a:prstGeom prst="rect">
            <a:avLst/>
          </a:prstGeom>
        </p:spPr>
        <p:txBody>
          <a:bodyPr/>
          <a:lstStyle>
            <a:lvl1pPr marL="0" indent="0" defTabSz="825500">
              <a:buClrTx/>
              <a:buSzTx/>
              <a:buNone/>
              <a:defRPr sz="5500" spc="-55"/>
            </a:lvl1pPr>
            <a:lvl2pPr marL="0" indent="457200" defTabSz="825500">
              <a:buClrTx/>
              <a:buSzTx/>
              <a:buNone/>
              <a:defRPr sz="5500" spc="-55"/>
            </a:lvl2pPr>
            <a:lvl3pPr marL="0" indent="914400" defTabSz="825500">
              <a:buClrTx/>
              <a:buSzTx/>
              <a:buNone/>
              <a:defRPr sz="5500" spc="-55"/>
            </a:lvl3pPr>
            <a:lvl4pPr marL="0" indent="1371600" defTabSz="825500">
              <a:buClrTx/>
              <a:buSzTx/>
              <a:buNone/>
              <a:defRPr sz="5500" spc="-55"/>
            </a:lvl4pPr>
            <a:lvl5pPr marL="0" indent="1828800" defTabSz="825500">
              <a:buClrTx/>
              <a:buSzTx/>
              <a:buNone/>
              <a:defRPr sz="5500" spc="-55"/>
            </a:lvl5pPr>
          </a:lstStyle>
          <a:p>
            <a:r>
              <a:t>Rubriques de l’ordre du jour</a:t>
            </a:r>
          </a:p>
          <a:p>
            <a:pPr lvl="1"/>
            <a:endParaRPr/>
          </a:p>
          <a:p>
            <a:pPr lvl="2"/>
            <a:endParaRPr/>
          </a:p>
          <a:p>
            <a:pPr lvl="3"/>
            <a:endParaRPr/>
          </a:p>
          <a:p>
            <a:pPr lvl="4"/>
            <a:endParaRPr/>
          </a:p>
        </p:txBody>
      </p:sp>
      <p:sp>
        <p:nvSpPr>
          <p:cNvPr id="91"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re de diapositive"/>
          <p:cNvSpPr txBox="1">
            <a:spLocks noGrp="1"/>
          </p:cNvSpPr>
          <p:nvPr>
            <p:ph type="title" hasCustomPrompt="1"/>
          </p:nvPr>
        </p:nvSpPr>
        <p:spPr>
          <a:xfrm>
            <a:off x="1270000" y="812800"/>
            <a:ext cx="21844000" cy="15574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b">
            <a:normAutofit/>
          </a:bodyPr>
          <a:lstStyle/>
          <a:p>
            <a:r>
              <a:t>Titre de diapositive</a:t>
            </a:r>
          </a:p>
        </p:txBody>
      </p:sp>
      <p:sp>
        <p:nvSpPr>
          <p:cNvPr id="3" name="Texte niveau 1…"/>
          <p:cNvSpPr txBox="1">
            <a:spLocks noGrp="1"/>
          </p:cNvSpPr>
          <p:nvPr>
            <p:ph type="body" idx="1" hasCustomPrompt="1"/>
          </p:nvPr>
        </p:nvSpPr>
        <p:spPr>
          <a:xfrm>
            <a:off x="1270000" y="4267200"/>
            <a:ext cx="21844000" cy="8432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Texte de puce de diapositive</a:t>
            </a:r>
          </a:p>
          <a:p>
            <a:pPr lvl="1"/>
            <a:endParaRPr/>
          </a:p>
          <a:p>
            <a:pPr lvl="2"/>
            <a:endParaRPr/>
          </a:p>
          <a:p>
            <a:pPr lvl="3"/>
            <a:endParaRPr/>
          </a:p>
          <a:p>
            <a:pPr lvl="4"/>
            <a:endParaRPr/>
          </a:p>
        </p:txBody>
      </p:sp>
      <p:sp>
        <p:nvSpPr>
          <p:cNvPr id="4" name="Numéro de diapositive"/>
          <p:cNvSpPr txBox="1">
            <a:spLocks noGrp="1"/>
          </p:cNvSpPr>
          <p:nvPr>
            <p:ph type="sldNum" sz="quarter" idx="2"/>
          </p:nvPr>
        </p:nvSpPr>
        <p:spPr>
          <a:xfrm>
            <a:off x="11966448" y="13065506"/>
            <a:ext cx="438405" cy="482601"/>
          </a:xfrm>
          <a:prstGeom prst="rect">
            <a:avLst/>
          </a:prstGeom>
          <a:ln w="12700">
            <a:miter lim="400000"/>
          </a:ln>
        </p:spPr>
        <p:txBody>
          <a:bodyPr wrap="none" lIns="50800" tIns="50800" rIns="50800" bIns="50800" anchor="b">
            <a:spAutoFit/>
          </a:bodyPr>
          <a:lstStyle>
            <a:lvl1pPr>
              <a:defRPr sz="2200"/>
            </a:lvl1pPr>
          </a:lstStyle>
          <a:p>
            <a:fld id="{86CB4B4D-7CA3-9044-876B-883B54F8677D}" type="slidenum">
              <a:t>‹N°›</a:t>
            </a:fld>
            <a:endParaRPr/>
          </a:p>
        </p:txBody>
      </p:sp>
      <p:sp>
        <p:nvSpPr>
          <p:cNvPr id="5" name="MSIPCMContentMarking" descr="{&quot;HashCode&quot;:-737422140,&quot;Placement&quot;:&quot;Footer&quot;,&quot;Top&quot;:1061.62036,&quot;Left&quot;:916.140259,&quot;SlideWidth&quot;:1920,&quot;SlideHeight&quot;:1080}">
            <a:extLst>
              <a:ext uri="{FF2B5EF4-FFF2-40B4-BE49-F238E27FC236}">
                <a16:creationId xmlns:a16="http://schemas.microsoft.com/office/drawing/2014/main" id="{5EB9026D-723A-4897-B12B-62817C73E4BF}"/>
              </a:ext>
            </a:extLst>
          </p:cNvPr>
          <p:cNvSpPr txBox="1"/>
          <p:nvPr userDrawn="1"/>
        </p:nvSpPr>
        <p:spPr>
          <a:xfrm>
            <a:off x="11634981" y="13482579"/>
            <a:ext cx="1114038" cy="23342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nchorCtr="1">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fr-FR" sz="900" b="0" i="0" u="none" strike="noStrike" cap="none" spc="0" normalizeH="0" baseline="0">
                <a:ln>
                  <a:noFill/>
                </a:ln>
                <a:solidFill>
                  <a:srgbClr val="008000"/>
                </a:solidFill>
                <a:effectLst/>
                <a:uFillTx/>
                <a:latin typeface="arial" panose="020B0604020202020204" pitchFamily="34" charset="0"/>
                <a:ea typeface="Avenir Next Regular"/>
                <a:cs typeface="Avenir Next Regular"/>
                <a:sym typeface="Avenir Next Regular"/>
              </a:rPr>
              <a:t>C1 - Internal use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l" defTabSz="825500" rtl="0" latinLnBrk="0">
        <a:lnSpc>
          <a:spcPct val="80000"/>
        </a:lnSpc>
        <a:spcBef>
          <a:spcPts val="0"/>
        </a:spcBef>
        <a:spcAft>
          <a:spcPts val="0"/>
        </a:spcAft>
        <a:buClrTx/>
        <a:buSzTx/>
        <a:buFontTx/>
        <a:buNone/>
        <a:tabLst/>
        <a:defRPr sz="5000" b="0" i="0" u="none" strike="noStrike" cap="none" spc="-150" baseline="0">
          <a:solidFill>
            <a:srgbClr val="006FC7"/>
          </a:solidFill>
          <a:uFillTx/>
          <a:latin typeface="+mn-lt"/>
          <a:ea typeface="+mn-ea"/>
          <a:cs typeface="+mn-cs"/>
          <a:sym typeface="Avenir Next Demi Bold"/>
        </a:defRPr>
      </a:lvl1pPr>
      <a:lvl2pPr marL="0" marR="0" indent="457200" algn="l" defTabSz="825500" rtl="0" latinLnBrk="0">
        <a:lnSpc>
          <a:spcPct val="80000"/>
        </a:lnSpc>
        <a:spcBef>
          <a:spcPts val="0"/>
        </a:spcBef>
        <a:spcAft>
          <a:spcPts val="0"/>
        </a:spcAft>
        <a:buClrTx/>
        <a:buSzTx/>
        <a:buFontTx/>
        <a:buNone/>
        <a:tabLst/>
        <a:defRPr sz="5000" b="0" i="0" u="none" strike="noStrike" cap="none" spc="-150" baseline="0">
          <a:solidFill>
            <a:srgbClr val="006FC7"/>
          </a:solidFill>
          <a:uFillTx/>
          <a:latin typeface="+mn-lt"/>
          <a:ea typeface="+mn-ea"/>
          <a:cs typeface="+mn-cs"/>
          <a:sym typeface="Avenir Next Demi Bold"/>
        </a:defRPr>
      </a:lvl2pPr>
      <a:lvl3pPr marL="0" marR="0" indent="914400" algn="l" defTabSz="825500" rtl="0" latinLnBrk="0">
        <a:lnSpc>
          <a:spcPct val="80000"/>
        </a:lnSpc>
        <a:spcBef>
          <a:spcPts val="0"/>
        </a:spcBef>
        <a:spcAft>
          <a:spcPts val="0"/>
        </a:spcAft>
        <a:buClrTx/>
        <a:buSzTx/>
        <a:buFontTx/>
        <a:buNone/>
        <a:tabLst/>
        <a:defRPr sz="5000" b="0" i="0" u="none" strike="noStrike" cap="none" spc="-150" baseline="0">
          <a:solidFill>
            <a:srgbClr val="006FC7"/>
          </a:solidFill>
          <a:uFillTx/>
          <a:latin typeface="+mn-lt"/>
          <a:ea typeface="+mn-ea"/>
          <a:cs typeface="+mn-cs"/>
          <a:sym typeface="Avenir Next Demi Bold"/>
        </a:defRPr>
      </a:lvl3pPr>
      <a:lvl4pPr marL="0" marR="0" indent="1371600" algn="l" defTabSz="825500" rtl="0" latinLnBrk="0">
        <a:lnSpc>
          <a:spcPct val="80000"/>
        </a:lnSpc>
        <a:spcBef>
          <a:spcPts val="0"/>
        </a:spcBef>
        <a:spcAft>
          <a:spcPts val="0"/>
        </a:spcAft>
        <a:buClrTx/>
        <a:buSzTx/>
        <a:buFontTx/>
        <a:buNone/>
        <a:tabLst/>
        <a:defRPr sz="5000" b="0" i="0" u="none" strike="noStrike" cap="none" spc="-150" baseline="0">
          <a:solidFill>
            <a:srgbClr val="006FC7"/>
          </a:solidFill>
          <a:uFillTx/>
          <a:latin typeface="+mn-lt"/>
          <a:ea typeface="+mn-ea"/>
          <a:cs typeface="+mn-cs"/>
          <a:sym typeface="Avenir Next Demi Bold"/>
        </a:defRPr>
      </a:lvl4pPr>
      <a:lvl5pPr marL="0" marR="0" indent="1828800" algn="l" defTabSz="825500" rtl="0" latinLnBrk="0">
        <a:lnSpc>
          <a:spcPct val="80000"/>
        </a:lnSpc>
        <a:spcBef>
          <a:spcPts val="0"/>
        </a:spcBef>
        <a:spcAft>
          <a:spcPts val="0"/>
        </a:spcAft>
        <a:buClrTx/>
        <a:buSzTx/>
        <a:buFontTx/>
        <a:buNone/>
        <a:tabLst/>
        <a:defRPr sz="5000" b="0" i="0" u="none" strike="noStrike" cap="none" spc="-150" baseline="0">
          <a:solidFill>
            <a:srgbClr val="006FC7"/>
          </a:solidFill>
          <a:uFillTx/>
          <a:latin typeface="+mn-lt"/>
          <a:ea typeface="+mn-ea"/>
          <a:cs typeface="+mn-cs"/>
          <a:sym typeface="Avenir Next Demi Bold"/>
        </a:defRPr>
      </a:lvl5pPr>
      <a:lvl6pPr marL="0" marR="0" indent="2286000" algn="l" defTabSz="825500" rtl="0" latinLnBrk="0">
        <a:lnSpc>
          <a:spcPct val="80000"/>
        </a:lnSpc>
        <a:spcBef>
          <a:spcPts val="0"/>
        </a:spcBef>
        <a:spcAft>
          <a:spcPts val="0"/>
        </a:spcAft>
        <a:buClrTx/>
        <a:buSzTx/>
        <a:buFontTx/>
        <a:buNone/>
        <a:tabLst/>
        <a:defRPr sz="5000" b="0" i="0" u="none" strike="noStrike" cap="none" spc="-150" baseline="0">
          <a:solidFill>
            <a:srgbClr val="006FC7"/>
          </a:solidFill>
          <a:uFillTx/>
          <a:latin typeface="+mn-lt"/>
          <a:ea typeface="+mn-ea"/>
          <a:cs typeface="+mn-cs"/>
          <a:sym typeface="Avenir Next Demi Bold"/>
        </a:defRPr>
      </a:lvl6pPr>
      <a:lvl7pPr marL="0" marR="0" indent="2743200" algn="l" defTabSz="825500" rtl="0" latinLnBrk="0">
        <a:lnSpc>
          <a:spcPct val="80000"/>
        </a:lnSpc>
        <a:spcBef>
          <a:spcPts val="0"/>
        </a:spcBef>
        <a:spcAft>
          <a:spcPts val="0"/>
        </a:spcAft>
        <a:buClrTx/>
        <a:buSzTx/>
        <a:buFontTx/>
        <a:buNone/>
        <a:tabLst/>
        <a:defRPr sz="5000" b="0" i="0" u="none" strike="noStrike" cap="none" spc="-150" baseline="0">
          <a:solidFill>
            <a:srgbClr val="006FC7"/>
          </a:solidFill>
          <a:uFillTx/>
          <a:latin typeface="+mn-lt"/>
          <a:ea typeface="+mn-ea"/>
          <a:cs typeface="+mn-cs"/>
          <a:sym typeface="Avenir Next Demi Bold"/>
        </a:defRPr>
      </a:lvl7pPr>
      <a:lvl8pPr marL="0" marR="0" indent="3200400" algn="l" defTabSz="825500" rtl="0" latinLnBrk="0">
        <a:lnSpc>
          <a:spcPct val="80000"/>
        </a:lnSpc>
        <a:spcBef>
          <a:spcPts val="0"/>
        </a:spcBef>
        <a:spcAft>
          <a:spcPts val="0"/>
        </a:spcAft>
        <a:buClrTx/>
        <a:buSzTx/>
        <a:buFontTx/>
        <a:buNone/>
        <a:tabLst/>
        <a:defRPr sz="5000" b="0" i="0" u="none" strike="noStrike" cap="none" spc="-150" baseline="0">
          <a:solidFill>
            <a:srgbClr val="006FC7"/>
          </a:solidFill>
          <a:uFillTx/>
          <a:latin typeface="+mn-lt"/>
          <a:ea typeface="+mn-ea"/>
          <a:cs typeface="+mn-cs"/>
          <a:sym typeface="Avenir Next Demi Bold"/>
        </a:defRPr>
      </a:lvl8pPr>
      <a:lvl9pPr marL="0" marR="0" indent="3657600" algn="l" defTabSz="825500" rtl="0" latinLnBrk="0">
        <a:lnSpc>
          <a:spcPct val="80000"/>
        </a:lnSpc>
        <a:spcBef>
          <a:spcPts val="0"/>
        </a:spcBef>
        <a:spcAft>
          <a:spcPts val="0"/>
        </a:spcAft>
        <a:buClrTx/>
        <a:buSzTx/>
        <a:buFontTx/>
        <a:buNone/>
        <a:tabLst/>
        <a:defRPr sz="5000" b="0" i="0" u="none" strike="noStrike" cap="none" spc="-150" baseline="0">
          <a:solidFill>
            <a:srgbClr val="006FC7"/>
          </a:solidFill>
          <a:uFillTx/>
          <a:latin typeface="+mn-lt"/>
          <a:ea typeface="+mn-ea"/>
          <a:cs typeface="+mn-cs"/>
          <a:sym typeface="Avenir Next Demi Bold"/>
        </a:defRPr>
      </a:lvl9pPr>
    </p:titleStyle>
    <p:bodyStyle>
      <a:lvl1pPr marL="232833" marR="0" indent="-232833" algn="l" defTabSz="2438400" rtl="0" latinLnBrk="0">
        <a:lnSpc>
          <a:spcPct val="100000"/>
        </a:lnSpc>
        <a:spcBef>
          <a:spcPts val="2400"/>
        </a:spcBef>
        <a:spcAft>
          <a:spcPts val="0"/>
        </a:spcAft>
        <a:buClr>
          <a:srgbClr val="000000"/>
        </a:buClr>
        <a:buSzPct val="100000"/>
        <a:buFontTx/>
        <a:buChar char="•"/>
        <a:tabLst/>
        <a:defRPr sz="2000" b="0" i="0" u="none" strike="noStrike" cap="none" spc="0" baseline="0">
          <a:solidFill>
            <a:srgbClr val="000000"/>
          </a:solidFill>
          <a:uFillTx/>
          <a:latin typeface="Avenir Next Regular"/>
          <a:ea typeface="Avenir Next Regular"/>
          <a:cs typeface="Avenir Next Regular"/>
          <a:sym typeface="Avenir Next Regular"/>
        </a:defRPr>
      </a:lvl1pPr>
      <a:lvl2pPr marL="791633" marR="0" indent="-232833" algn="l" defTabSz="2438400" rtl="0" latinLnBrk="0">
        <a:lnSpc>
          <a:spcPct val="100000"/>
        </a:lnSpc>
        <a:spcBef>
          <a:spcPts val="2400"/>
        </a:spcBef>
        <a:spcAft>
          <a:spcPts val="0"/>
        </a:spcAft>
        <a:buClr>
          <a:srgbClr val="000000"/>
        </a:buClr>
        <a:buSzPct val="100000"/>
        <a:buFontTx/>
        <a:buChar char="•"/>
        <a:tabLst/>
        <a:defRPr sz="2000" b="0" i="0" u="none" strike="noStrike" cap="none" spc="0" baseline="0">
          <a:solidFill>
            <a:srgbClr val="000000"/>
          </a:solidFill>
          <a:uFillTx/>
          <a:latin typeface="Avenir Next Regular"/>
          <a:ea typeface="Avenir Next Regular"/>
          <a:cs typeface="Avenir Next Regular"/>
          <a:sym typeface="Avenir Next Regular"/>
        </a:defRPr>
      </a:lvl2pPr>
      <a:lvl3pPr marL="1350433" marR="0" indent="-232833" algn="l" defTabSz="2438400" rtl="0" latinLnBrk="0">
        <a:lnSpc>
          <a:spcPct val="100000"/>
        </a:lnSpc>
        <a:spcBef>
          <a:spcPts val="2400"/>
        </a:spcBef>
        <a:spcAft>
          <a:spcPts val="0"/>
        </a:spcAft>
        <a:buClr>
          <a:srgbClr val="000000"/>
        </a:buClr>
        <a:buSzPct val="100000"/>
        <a:buFontTx/>
        <a:buChar char="•"/>
        <a:tabLst/>
        <a:defRPr sz="2000" b="0" i="0" u="none" strike="noStrike" cap="none" spc="0" baseline="0">
          <a:solidFill>
            <a:srgbClr val="000000"/>
          </a:solidFill>
          <a:uFillTx/>
          <a:latin typeface="Avenir Next Regular"/>
          <a:ea typeface="Avenir Next Regular"/>
          <a:cs typeface="Avenir Next Regular"/>
          <a:sym typeface="Avenir Next Regular"/>
        </a:defRPr>
      </a:lvl3pPr>
      <a:lvl4pPr marL="1909233" marR="0" indent="-232833" algn="l" defTabSz="2438400" rtl="0" latinLnBrk="0">
        <a:lnSpc>
          <a:spcPct val="100000"/>
        </a:lnSpc>
        <a:spcBef>
          <a:spcPts val="2400"/>
        </a:spcBef>
        <a:spcAft>
          <a:spcPts val="0"/>
        </a:spcAft>
        <a:buClr>
          <a:srgbClr val="000000"/>
        </a:buClr>
        <a:buSzPct val="100000"/>
        <a:buFontTx/>
        <a:buChar char="•"/>
        <a:tabLst/>
        <a:defRPr sz="2000" b="0" i="0" u="none" strike="noStrike" cap="none" spc="0" baseline="0">
          <a:solidFill>
            <a:srgbClr val="000000"/>
          </a:solidFill>
          <a:uFillTx/>
          <a:latin typeface="Avenir Next Regular"/>
          <a:ea typeface="Avenir Next Regular"/>
          <a:cs typeface="Avenir Next Regular"/>
          <a:sym typeface="Avenir Next Regular"/>
        </a:defRPr>
      </a:lvl4pPr>
      <a:lvl5pPr marL="2468033" marR="0" indent="-232833" algn="l" defTabSz="2438400" rtl="0" latinLnBrk="0">
        <a:lnSpc>
          <a:spcPct val="100000"/>
        </a:lnSpc>
        <a:spcBef>
          <a:spcPts val="2400"/>
        </a:spcBef>
        <a:spcAft>
          <a:spcPts val="0"/>
        </a:spcAft>
        <a:buClr>
          <a:srgbClr val="000000"/>
        </a:buClr>
        <a:buSzPct val="100000"/>
        <a:buFontTx/>
        <a:buChar char="•"/>
        <a:tabLst/>
        <a:defRPr sz="2000" b="0" i="0" u="none" strike="noStrike" cap="none" spc="0" baseline="0">
          <a:solidFill>
            <a:srgbClr val="000000"/>
          </a:solidFill>
          <a:uFillTx/>
          <a:latin typeface="Avenir Next Regular"/>
          <a:ea typeface="Avenir Next Regular"/>
          <a:cs typeface="Avenir Next Regular"/>
          <a:sym typeface="Avenir Next Regular"/>
        </a:defRPr>
      </a:lvl5pPr>
      <a:lvl6pPr marL="3026833" marR="0" indent="-232833" algn="l" defTabSz="2438400" rtl="0" latinLnBrk="0">
        <a:lnSpc>
          <a:spcPct val="100000"/>
        </a:lnSpc>
        <a:spcBef>
          <a:spcPts val="2400"/>
        </a:spcBef>
        <a:spcAft>
          <a:spcPts val="0"/>
        </a:spcAft>
        <a:buClr>
          <a:srgbClr val="000000"/>
        </a:buClr>
        <a:buSzPct val="100000"/>
        <a:buFontTx/>
        <a:buChar char="•"/>
        <a:tabLst/>
        <a:defRPr sz="2000" b="0" i="0" u="none" strike="noStrike" cap="none" spc="0" baseline="0">
          <a:solidFill>
            <a:srgbClr val="000000"/>
          </a:solidFill>
          <a:uFillTx/>
          <a:latin typeface="Avenir Next Regular"/>
          <a:ea typeface="Avenir Next Regular"/>
          <a:cs typeface="Avenir Next Regular"/>
          <a:sym typeface="Avenir Next Regular"/>
        </a:defRPr>
      </a:lvl6pPr>
      <a:lvl7pPr marL="3585633" marR="0" indent="-232833" algn="l" defTabSz="2438400" rtl="0" latinLnBrk="0">
        <a:lnSpc>
          <a:spcPct val="100000"/>
        </a:lnSpc>
        <a:spcBef>
          <a:spcPts val="2400"/>
        </a:spcBef>
        <a:spcAft>
          <a:spcPts val="0"/>
        </a:spcAft>
        <a:buClr>
          <a:srgbClr val="000000"/>
        </a:buClr>
        <a:buSzPct val="100000"/>
        <a:buFontTx/>
        <a:buChar char="•"/>
        <a:tabLst/>
        <a:defRPr sz="2000" b="0" i="0" u="none" strike="noStrike" cap="none" spc="0" baseline="0">
          <a:solidFill>
            <a:srgbClr val="000000"/>
          </a:solidFill>
          <a:uFillTx/>
          <a:latin typeface="Avenir Next Regular"/>
          <a:ea typeface="Avenir Next Regular"/>
          <a:cs typeface="Avenir Next Regular"/>
          <a:sym typeface="Avenir Next Regular"/>
        </a:defRPr>
      </a:lvl7pPr>
      <a:lvl8pPr marL="4144433" marR="0" indent="-232833" algn="l" defTabSz="2438400" rtl="0" latinLnBrk="0">
        <a:lnSpc>
          <a:spcPct val="100000"/>
        </a:lnSpc>
        <a:spcBef>
          <a:spcPts val="2400"/>
        </a:spcBef>
        <a:spcAft>
          <a:spcPts val="0"/>
        </a:spcAft>
        <a:buClr>
          <a:srgbClr val="000000"/>
        </a:buClr>
        <a:buSzPct val="100000"/>
        <a:buFontTx/>
        <a:buChar char="•"/>
        <a:tabLst/>
        <a:defRPr sz="2000" b="0" i="0" u="none" strike="noStrike" cap="none" spc="0" baseline="0">
          <a:solidFill>
            <a:srgbClr val="000000"/>
          </a:solidFill>
          <a:uFillTx/>
          <a:latin typeface="Avenir Next Regular"/>
          <a:ea typeface="Avenir Next Regular"/>
          <a:cs typeface="Avenir Next Regular"/>
          <a:sym typeface="Avenir Next Regular"/>
        </a:defRPr>
      </a:lvl8pPr>
      <a:lvl9pPr marL="4703233" marR="0" indent="-232833" algn="l" defTabSz="2438400" rtl="0" latinLnBrk="0">
        <a:lnSpc>
          <a:spcPct val="100000"/>
        </a:lnSpc>
        <a:spcBef>
          <a:spcPts val="2400"/>
        </a:spcBef>
        <a:spcAft>
          <a:spcPts val="0"/>
        </a:spcAft>
        <a:buClr>
          <a:srgbClr val="000000"/>
        </a:buClr>
        <a:buSzPct val="100000"/>
        <a:buFontTx/>
        <a:buChar char="•"/>
        <a:tabLst/>
        <a:defRPr sz="2000" b="0" i="0" u="none" strike="noStrike" cap="none" spc="0" baseline="0">
          <a:solidFill>
            <a:srgbClr val="000000"/>
          </a:solidFill>
          <a:uFillTx/>
          <a:latin typeface="Avenir Next Regular"/>
          <a:ea typeface="Avenir Next Regular"/>
          <a:cs typeface="Avenir Next Regular"/>
          <a:sym typeface="Avenir Next Regular"/>
        </a:defRPr>
      </a:lvl9pPr>
    </p:bodyStyle>
    <p:otherStyle>
      <a:lvl1pPr marL="0" marR="0" indent="0" algn="ctr"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Avenir Next Regular"/>
        </a:defRPr>
      </a:lvl1pPr>
      <a:lvl2pPr marL="0" marR="0" indent="457200" algn="ctr"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Avenir Next Regular"/>
        </a:defRPr>
      </a:lvl2pPr>
      <a:lvl3pPr marL="0" marR="0" indent="914400" algn="ctr"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Avenir Next Regular"/>
        </a:defRPr>
      </a:lvl3pPr>
      <a:lvl4pPr marL="0" marR="0" indent="1371600" algn="ctr"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Avenir Next Regular"/>
        </a:defRPr>
      </a:lvl4pPr>
      <a:lvl5pPr marL="0" marR="0" indent="1828800" algn="ctr"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Avenir Next Regular"/>
        </a:defRPr>
      </a:lvl5pPr>
      <a:lvl6pPr marL="0" marR="0" indent="2286000" algn="ctr"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Avenir Next Regular"/>
        </a:defRPr>
      </a:lvl6pPr>
      <a:lvl7pPr marL="0" marR="0" indent="2743200" algn="ctr"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Avenir Next Regular"/>
        </a:defRPr>
      </a:lvl7pPr>
      <a:lvl8pPr marL="0" marR="0" indent="3200400" algn="ctr"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Avenir Next Regular"/>
        </a:defRPr>
      </a:lvl8pPr>
      <a:lvl9pPr marL="0" marR="0" indent="3657600" algn="ctr"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Avenir Next Regular"/>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3" name="Dermacademy_Logos_Variantes.png" descr="Dermacademy_Logos_Variantes.png"/>
          <p:cNvPicPr>
            <a:picLocks noChangeAspect="1"/>
          </p:cNvPicPr>
          <p:nvPr/>
        </p:nvPicPr>
        <p:blipFill>
          <a:blip r:embed="rId2"/>
          <a:srcRect t="29308" b="59632"/>
          <a:stretch>
            <a:fillRect/>
          </a:stretch>
        </p:blipFill>
        <p:spPr>
          <a:xfrm>
            <a:off x="9508331" y="11324825"/>
            <a:ext cx="5367334" cy="1235670"/>
          </a:xfrm>
          <a:prstGeom prst="rect">
            <a:avLst/>
          </a:prstGeom>
          <a:ln w="12700">
            <a:miter lim="400000"/>
          </a:ln>
        </p:spPr>
      </p:pic>
      <p:sp>
        <p:nvSpPr>
          <p:cNvPr id="174" name="Triangle"/>
          <p:cNvSpPr/>
          <p:nvPr/>
        </p:nvSpPr>
        <p:spPr>
          <a:xfrm rot="10800000">
            <a:off x="20211108" y="-24362"/>
            <a:ext cx="4172325" cy="1381338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close/>
              </a:path>
            </a:pathLst>
          </a:custGeom>
          <a:solidFill>
            <a:srgbClr val="2C66C2"/>
          </a:solidFill>
          <a:ln w="12700">
            <a:miter lim="400000"/>
          </a:ln>
        </p:spPr>
        <p:txBody>
          <a:bodyPr lIns="50800" tIns="50800" rIns="50800" bIns="50800" anchor="ctr"/>
          <a:lstStyle/>
          <a:p>
            <a:pPr defTabSz="457200">
              <a:defRPr sz="3200">
                <a:solidFill>
                  <a:srgbClr val="FFFFFF"/>
                </a:solidFill>
                <a:latin typeface="Avenir Next Medium"/>
                <a:ea typeface="Avenir Next Medium"/>
                <a:cs typeface="Avenir Next Medium"/>
                <a:sym typeface="Avenir Next Medium"/>
              </a:defRPr>
            </a:pPr>
            <a:endParaRPr/>
          </a:p>
        </p:txBody>
      </p:sp>
      <p:sp>
        <p:nvSpPr>
          <p:cNvPr id="175" name="Rectangle"/>
          <p:cNvSpPr/>
          <p:nvPr/>
        </p:nvSpPr>
        <p:spPr>
          <a:xfrm>
            <a:off x="-25400" y="-26791"/>
            <a:ext cx="2120801" cy="13742791"/>
          </a:xfrm>
          <a:prstGeom prst="rect">
            <a:avLst/>
          </a:prstGeom>
          <a:solidFill>
            <a:srgbClr val="1D4196"/>
          </a:solidFill>
          <a:ln w="12700">
            <a:miter lim="400000"/>
          </a:ln>
        </p:spPr>
        <p:txBody>
          <a:bodyPr lIns="50800" tIns="50800" rIns="50800" bIns="50800" anchor="ctr"/>
          <a:lstStyle/>
          <a:p>
            <a:pPr defTabSz="457200">
              <a:defRPr sz="3200">
                <a:solidFill>
                  <a:srgbClr val="1D4196"/>
                </a:solidFill>
                <a:latin typeface="Avenir Next Medium"/>
                <a:ea typeface="Avenir Next Medium"/>
                <a:cs typeface="Avenir Next Medium"/>
                <a:sym typeface="Avenir Next Medium"/>
              </a:defRPr>
            </a:pPr>
            <a:endParaRPr/>
          </a:p>
        </p:txBody>
      </p:sp>
      <p:sp>
        <p:nvSpPr>
          <p:cNvPr id="176" name="Rectangle"/>
          <p:cNvSpPr/>
          <p:nvPr/>
        </p:nvSpPr>
        <p:spPr>
          <a:xfrm flipH="1">
            <a:off x="-35608" y="2972428"/>
            <a:ext cx="3659996" cy="10764722"/>
          </a:xfrm>
          <a:prstGeom prst="rect">
            <a:avLst/>
          </a:prstGeom>
          <a:solidFill>
            <a:srgbClr val="6CC8F0">
              <a:alpha val="68524"/>
            </a:srgbClr>
          </a:solidFill>
          <a:ln w="12700">
            <a:miter lim="400000"/>
          </a:ln>
        </p:spPr>
        <p:txBody>
          <a:bodyPr lIns="50800" tIns="50800" rIns="50800" bIns="50800" anchor="ctr"/>
          <a:lstStyle/>
          <a:p>
            <a:pPr defTabSz="457200">
              <a:defRPr sz="3200">
                <a:solidFill>
                  <a:srgbClr val="FFFFFF"/>
                </a:solidFill>
                <a:latin typeface="Avenir Next Medium"/>
                <a:ea typeface="Avenir Next Medium"/>
                <a:cs typeface="Avenir Next Medium"/>
                <a:sym typeface="Avenir Next Medium"/>
              </a:defRPr>
            </a:pPr>
            <a:endParaRPr/>
          </a:p>
        </p:txBody>
      </p:sp>
      <p:sp>
        <p:nvSpPr>
          <p:cNvPr id="8" name="ZoneTexte 7">
            <a:extLst>
              <a:ext uri="{FF2B5EF4-FFF2-40B4-BE49-F238E27FC236}">
                <a16:creationId xmlns:a16="http://schemas.microsoft.com/office/drawing/2014/main" id="{9742F130-8F6D-4F33-9A40-FE9DF2985CD8}"/>
              </a:ext>
            </a:extLst>
          </p:cNvPr>
          <p:cNvSpPr txBox="1"/>
          <p:nvPr/>
        </p:nvSpPr>
        <p:spPr>
          <a:xfrm>
            <a:off x="4593265" y="3195527"/>
            <a:ext cx="15204558" cy="38472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fr-FR" sz="10000" b="1" dirty="0">
                <a:solidFill>
                  <a:srgbClr val="143F8D"/>
                </a:solidFill>
              </a:rPr>
              <a:t>TITRE </a:t>
            </a:r>
          </a:p>
          <a:p>
            <a:r>
              <a:rPr lang="fr-FR" sz="7200" i="1" dirty="0">
                <a:solidFill>
                  <a:srgbClr val="143F8D"/>
                </a:solidFill>
              </a:rPr>
              <a:t>(ne pas forcément mettre le diagnostic si on veut du « suspense »</a:t>
            </a:r>
            <a:endParaRPr lang="fr-FR" sz="10000" i="1" dirty="0">
              <a:solidFill>
                <a:srgbClr val="143F8D"/>
              </a:solidFill>
            </a:endParaRPr>
          </a:p>
        </p:txBody>
      </p:sp>
      <p:sp>
        <p:nvSpPr>
          <p:cNvPr id="9" name="SOUS-TITRE DU PROJET">
            <a:extLst>
              <a:ext uri="{FF2B5EF4-FFF2-40B4-BE49-F238E27FC236}">
                <a16:creationId xmlns:a16="http://schemas.microsoft.com/office/drawing/2014/main" id="{7C6CB619-9E0E-48B8-ACF2-4FA04B6494B0}"/>
              </a:ext>
            </a:extLst>
          </p:cNvPr>
          <p:cNvSpPr txBox="1"/>
          <p:nvPr/>
        </p:nvSpPr>
        <p:spPr>
          <a:xfrm>
            <a:off x="9966227" y="7767465"/>
            <a:ext cx="4451540" cy="157992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a:defRPr sz="3000"/>
            </a:lvl1pPr>
          </a:lstStyle>
          <a:p>
            <a:pPr algn="ctr"/>
            <a:r>
              <a:rPr lang="fr-FR" sz="2400" b="1" dirty="0">
                <a:solidFill>
                  <a:srgbClr val="143F8D"/>
                </a:solidFill>
              </a:rPr>
              <a:t>PRÉNOM, NOM</a:t>
            </a:r>
            <a:r>
              <a:rPr lang="en-US" sz="2400" b="1" dirty="0">
                <a:solidFill>
                  <a:srgbClr val="143F8D"/>
                </a:solidFill>
              </a:rPr>
              <a:t>​</a:t>
            </a:r>
          </a:p>
          <a:p>
            <a:pPr algn="ctr"/>
            <a:r>
              <a:rPr lang="fr-FR" sz="2400" b="1" dirty="0">
                <a:solidFill>
                  <a:srgbClr val="143F8D"/>
                </a:solidFill>
              </a:rPr>
              <a:t>SPÉCIALITÉS</a:t>
            </a:r>
            <a:r>
              <a:rPr lang="en-US" sz="2400" b="1" dirty="0">
                <a:solidFill>
                  <a:srgbClr val="143F8D"/>
                </a:solidFill>
              </a:rPr>
              <a:t>​</a:t>
            </a:r>
          </a:p>
          <a:p>
            <a:pPr algn="ctr"/>
            <a:r>
              <a:rPr lang="fr-FR" sz="2400" b="1" dirty="0">
                <a:solidFill>
                  <a:srgbClr val="143F8D"/>
                </a:solidFill>
              </a:rPr>
              <a:t>CHU OU HÔPITAL</a:t>
            </a:r>
            <a:r>
              <a:rPr lang="en-US" sz="2400" b="1" dirty="0">
                <a:solidFill>
                  <a:srgbClr val="143F8D"/>
                </a:solidFill>
              </a:rPr>
              <a:t>​</a:t>
            </a:r>
          </a:p>
          <a:p>
            <a:pPr algn="ctr"/>
            <a:r>
              <a:rPr lang="fr-FR" sz="2400" b="1" dirty="0">
                <a:solidFill>
                  <a:srgbClr val="143F8D"/>
                </a:solidFill>
              </a:rPr>
              <a:t>RÉFÉRENT (AYANT VALIDÉ LE CAS)</a:t>
            </a:r>
            <a:r>
              <a:rPr lang="en-US" sz="2400" b="1" dirty="0">
                <a:solidFill>
                  <a:srgbClr val="143F8D"/>
                </a:solidFill>
              </a:rPr>
              <a:t>​</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Triangle"/>
          <p:cNvSpPr/>
          <p:nvPr/>
        </p:nvSpPr>
        <p:spPr>
          <a:xfrm rot="10800000">
            <a:off x="18524132" y="-24362"/>
            <a:ext cx="5891008" cy="1285166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close/>
              </a:path>
            </a:pathLst>
          </a:custGeom>
          <a:solidFill>
            <a:srgbClr val="2C66C2"/>
          </a:solidFill>
          <a:ln w="12700">
            <a:miter lim="400000"/>
          </a:ln>
        </p:spPr>
        <p:txBody>
          <a:bodyPr lIns="50800" tIns="50800" rIns="50800" bIns="50800" anchor="ctr"/>
          <a:lstStyle/>
          <a:p>
            <a:pPr defTabSz="457200">
              <a:defRPr sz="3200">
                <a:solidFill>
                  <a:srgbClr val="FFFFFF"/>
                </a:solidFill>
                <a:latin typeface="Avenir Next Medium"/>
                <a:ea typeface="Avenir Next Medium"/>
                <a:cs typeface="Avenir Next Medium"/>
                <a:sym typeface="Avenir Next Medium"/>
              </a:defRPr>
            </a:pPr>
            <a:endParaRPr/>
          </a:p>
        </p:txBody>
      </p:sp>
      <p:sp>
        <p:nvSpPr>
          <p:cNvPr id="179" name="Rectangle"/>
          <p:cNvSpPr/>
          <p:nvPr/>
        </p:nvSpPr>
        <p:spPr>
          <a:xfrm>
            <a:off x="-4949" y="-26791"/>
            <a:ext cx="647611" cy="13742791"/>
          </a:xfrm>
          <a:prstGeom prst="rect">
            <a:avLst/>
          </a:prstGeom>
          <a:solidFill>
            <a:srgbClr val="1D4196"/>
          </a:solidFill>
          <a:ln w="12700">
            <a:miter lim="400000"/>
          </a:ln>
        </p:spPr>
        <p:txBody>
          <a:bodyPr lIns="50800" tIns="50800" rIns="50800" bIns="50800" anchor="ctr"/>
          <a:lstStyle/>
          <a:p>
            <a:pPr defTabSz="457200">
              <a:defRPr sz="3200">
                <a:solidFill>
                  <a:srgbClr val="1D4196"/>
                </a:solidFill>
                <a:latin typeface="Avenir Next Medium"/>
                <a:ea typeface="Avenir Next Medium"/>
                <a:cs typeface="Avenir Next Medium"/>
                <a:sym typeface="Avenir Next Medium"/>
              </a:defRPr>
            </a:pPr>
            <a:endParaRPr/>
          </a:p>
        </p:txBody>
      </p:sp>
      <p:sp>
        <p:nvSpPr>
          <p:cNvPr id="180" name="Rectangle"/>
          <p:cNvSpPr/>
          <p:nvPr/>
        </p:nvSpPr>
        <p:spPr>
          <a:xfrm flipH="1">
            <a:off x="-33298" y="2249702"/>
            <a:ext cx="2325624" cy="11487448"/>
          </a:xfrm>
          <a:prstGeom prst="rect">
            <a:avLst/>
          </a:prstGeom>
          <a:solidFill>
            <a:srgbClr val="6CC8F0">
              <a:alpha val="68524"/>
            </a:srgbClr>
          </a:solidFill>
          <a:ln w="12700">
            <a:miter lim="400000"/>
          </a:ln>
        </p:spPr>
        <p:txBody>
          <a:bodyPr lIns="50800" tIns="50800" rIns="50800" bIns="50800" anchor="ctr"/>
          <a:lstStyle/>
          <a:p>
            <a:pPr defTabSz="457200">
              <a:defRPr sz="3200">
                <a:solidFill>
                  <a:srgbClr val="FFFFFF"/>
                </a:solidFill>
                <a:latin typeface="Avenir Next Medium"/>
                <a:ea typeface="Avenir Next Medium"/>
                <a:cs typeface="Avenir Next Medium"/>
                <a:sym typeface="Avenir Next Medium"/>
              </a:defRPr>
            </a:pPr>
            <a:endParaRPr/>
          </a:p>
        </p:txBody>
      </p:sp>
      <p:sp>
        <p:nvSpPr>
          <p:cNvPr id="181" name="Ligne"/>
          <p:cNvSpPr/>
          <p:nvPr/>
        </p:nvSpPr>
        <p:spPr>
          <a:xfrm>
            <a:off x="7434287" y="3311237"/>
            <a:ext cx="13151566" cy="1"/>
          </a:xfrm>
          <a:prstGeom prst="line">
            <a:avLst/>
          </a:prstGeom>
          <a:ln w="38100">
            <a:solidFill>
              <a:srgbClr val="2C66C2"/>
            </a:solidFill>
            <a:miter lim="400000"/>
          </a:ln>
        </p:spPr>
        <p:txBody>
          <a:bodyPr lIns="50800" tIns="50800" rIns="50800" bIns="50800" anchor="ctr"/>
          <a:lstStyle/>
          <a:p>
            <a:endParaRPr/>
          </a:p>
        </p:txBody>
      </p:sp>
      <p:sp>
        <p:nvSpPr>
          <p:cNvPr id="182" name="1. PRÉSENTATION"/>
          <p:cNvSpPr txBox="1"/>
          <p:nvPr/>
        </p:nvSpPr>
        <p:spPr>
          <a:xfrm>
            <a:off x="7434287" y="2755725"/>
            <a:ext cx="4757713" cy="4719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algn="l">
              <a:defRPr>
                <a:solidFill>
                  <a:srgbClr val="2C66C2"/>
                </a:solidFill>
              </a:defRPr>
            </a:pPr>
            <a:r>
              <a:rPr dirty="0"/>
              <a:t>1. </a:t>
            </a:r>
            <a:r>
              <a:rPr lang="fr-FR" b="1" dirty="0"/>
              <a:t>DIRECTEMENT PRESENTER LE CAS </a:t>
            </a:r>
            <a:endParaRPr b="1" dirty="0"/>
          </a:p>
        </p:txBody>
      </p:sp>
      <p:sp>
        <p:nvSpPr>
          <p:cNvPr id="184" name="Ligne"/>
          <p:cNvSpPr/>
          <p:nvPr/>
        </p:nvSpPr>
        <p:spPr>
          <a:xfrm>
            <a:off x="7434287" y="5772808"/>
            <a:ext cx="14567534" cy="0"/>
          </a:xfrm>
          <a:prstGeom prst="line">
            <a:avLst/>
          </a:prstGeom>
          <a:ln w="38100">
            <a:solidFill>
              <a:srgbClr val="2C66C2"/>
            </a:solidFill>
            <a:miter lim="400000"/>
          </a:ln>
        </p:spPr>
        <p:txBody>
          <a:bodyPr lIns="50800" tIns="50800" rIns="50800" bIns="50800" anchor="ctr"/>
          <a:lstStyle/>
          <a:p>
            <a:endParaRPr/>
          </a:p>
        </p:txBody>
      </p:sp>
      <p:sp>
        <p:nvSpPr>
          <p:cNvPr id="185" name="2. LE CONCEPT"/>
          <p:cNvSpPr txBox="1"/>
          <p:nvPr/>
        </p:nvSpPr>
        <p:spPr>
          <a:xfrm>
            <a:off x="7434287" y="5217295"/>
            <a:ext cx="1710405" cy="4719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algn="l">
              <a:defRPr>
                <a:solidFill>
                  <a:srgbClr val="2C66C2"/>
                </a:solidFill>
              </a:defRPr>
            </a:pPr>
            <a:r>
              <a:rPr b="1" dirty="0"/>
              <a:t>2. </a:t>
            </a:r>
            <a:r>
              <a:rPr lang="fr-FR" b="1" dirty="0"/>
              <a:t>SYNTHESE</a:t>
            </a:r>
            <a:endParaRPr b="1" dirty="0"/>
          </a:p>
        </p:txBody>
      </p:sp>
      <p:sp>
        <p:nvSpPr>
          <p:cNvPr id="187" name="Ligne"/>
          <p:cNvSpPr/>
          <p:nvPr/>
        </p:nvSpPr>
        <p:spPr>
          <a:xfrm>
            <a:off x="7434287" y="8109026"/>
            <a:ext cx="15562993" cy="0"/>
          </a:xfrm>
          <a:prstGeom prst="line">
            <a:avLst/>
          </a:prstGeom>
          <a:ln w="38100">
            <a:solidFill>
              <a:srgbClr val="2C66C2"/>
            </a:solidFill>
            <a:miter lim="400000"/>
          </a:ln>
        </p:spPr>
        <p:txBody>
          <a:bodyPr lIns="50800" tIns="50800" rIns="50800" bIns="50800" anchor="ctr"/>
          <a:lstStyle/>
          <a:p>
            <a:endParaRPr/>
          </a:p>
        </p:txBody>
      </p:sp>
      <p:sp>
        <p:nvSpPr>
          <p:cNvPr id="188" name="3. LES CANDIDATS"/>
          <p:cNvSpPr txBox="1"/>
          <p:nvPr/>
        </p:nvSpPr>
        <p:spPr>
          <a:xfrm>
            <a:off x="7434287" y="7529123"/>
            <a:ext cx="1978106" cy="4719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algn="l">
              <a:defRPr>
                <a:solidFill>
                  <a:srgbClr val="2C66C2"/>
                </a:solidFill>
              </a:defRPr>
            </a:pPr>
            <a:r>
              <a:rPr b="1" dirty="0"/>
              <a:t>3. </a:t>
            </a:r>
            <a:r>
              <a:rPr lang="fr-FR" b="1" dirty="0"/>
              <a:t>DISCUSSION</a:t>
            </a:r>
            <a:endParaRPr b="1" dirty="0"/>
          </a:p>
        </p:txBody>
      </p:sp>
      <p:sp>
        <p:nvSpPr>
          <p:cNvPr id="190" name="Ligne"/>
          <p:cNvSpPr/>
          <p:nvPr/>
        </p:nvSpPr>
        <p:spPr>
          <a:xfrm>
            <a:off x="1141" y="3308998"/>
            <a:ext cx="5036452" cy="1"/>
          </a:xfrm>
          <a:prstGeom prst="line">
            <a:avLst/>
          </a:prstGeom>
          <a:ln w="38100">
            <a:solidFill>
              <a:srgbClr val="306FC8"/>
            </a:solidFill>
            <a:miter lim="400000"/>
          </a:ln>
        </p:spPr>
        <p:txBody>
          <a:bodyPr lIns="50800" tIns="50800" rIns="50800" bIns="50800" anchor="ctr"/>
          <a:lstStyle/>
          <a:p>
            <a:endParaRPr/>
          </a:p>
        </p:txBody>
      </p:sp>
      <p:sp>
        <p:nvSpPr>
          <p:cNvPr id="191" name="SOMMAIRE"/>
          <p:cNvSpPr txBox="1"/>
          <p:nvPr/>
        </p:nvSpPr>
        <p:spPr>
          <a:xfrm>
            <a:off x="2322266" y="2691930"/>
            <a:ext cx="2729914" cy="5950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r">
              <a:defRPr sz="3200" b="1"/>
            </a:lvl1pPr>
          </a:lstStyle>
          <a:p>
            <a:r>
              <a:rPr lang="fr-FR" dirty="0"/>
              <a:t>PRESENTATION</a:t>
            </a:r>
            <a:endParaRPr dirty="0"/>
          </a:p>
        </p:txBody>
      </p:sp>
      <p:pic>
        <p:nvPicPr>
          <p:cNvPr id="192" name="Dermacademy_Logos_Variantes.png" descr="Dermacademy_Logos_Variantes.png"/>
          <p:cNvPicPr>
            <a:picLocks noChangeAspect="1"/>
          </p:cNvPicPr>
          <p:nvPr/>
        </p:nvPicPr>
        <p:blipFill>
          <a:blip r:embed="rId2"/>
          <a:srcRect t="58721" b="30219"/>
          <a:stretch>
            <a:fillRect/>
          </a:stretch>
        </p:blipFill>
        <p:spPr>
          <a:xfrm>
            <a:off x="19802082" y="12738086"/>
            <a:ext cx="2199481" cy="506365"/>
          </a:xfrm>
          <a:prstGeom prst="rect">
            <a:avLst/>
          </a:prstGeom>
          <a:ln w="12700">
            <a:miter lim="400000"/>
          </a:ln>
        </p:spPr>
      </p:pic>
      <p:sp>
        <p:nvSpPr>
          <p:cNvPr id="18" name="ZoneTexte 17">
            <a:extLst>
              <a:ext uri="{FF2B5EF4-FFF2-40B4-BE49-F238E27FC236}">
                <a16:creationId xmlns:a16="http://schemas.microsoft.com/office/drawing/2014/main" id="{31434EC6-BA7F-4A0F-A666-405C967A87B6}"/>
              </a:ext>
            </a:extLst>
          </p:cNvPr>
          <p:cNvSpPr txBox="1"/>
          <p:nvPr/>
        </p:nvSpPr>
        <p:spPr>
          <a:xfrm>
            <a:off x="7889357" y="3648328"/>
            <a:ext cx="11606533" cy="120802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just" defTabSz="457200">
              <a:spcBef>
                <a:spcPts val="1500"/>
              </a:spcBef>
              <a:defRPr sz="2000">
                <a:solidFill>
                  <a:srgbClr val="000000">
                    <a:alpha val="49730"/>
                  </a:srgbClr>
                </a:solidFill>
                <a:latin typeface="Helvetica"/>
                <a:ea typeface="Helvetica"/>
                <a:cs typeface="Helvetica"/>
                <a:sym typeface="Helvetica"/>
              </a:defRPr>
            </a:pPr>
            <a:r>
              <a:rPr lang="fr-FR" sz="2000" dirty="0">
                <a:solidFill>
                  <a:schemeClr val="tx1"/>
                </a:solidFill>
                <a:latin typeface="Helvetica"/>
                <a:cs typeface="Helvetica"/>
              </a:rPr>
              <a:t>Veillez à ne pas mettre trop de texte, privilégier l’iconographie ++ clinique, anapath, radio selon les cas</a:t>
            </a:r>
            <a:r>
              <a:rPr lang="en-US" sz="2000" dirty="0">
                <a:solidFill>
                  <a:schemeClr val="tx1"/>
                </a:solidFill>
                <a:latin typeface="Helvetica"/>
                <a:cs typeface="Helvetica"/>
              </a:rPr>
              <a:t>​</a:t>
            </a:r>
          </a:p>
          <a:p>
            <a:pPr algn="just" defTabSz="457200">
              <a:spcBef>
                <a:spcPts val="1500"/>
              </a:spcBef>
              <a:defRPr sz="2000">
                <a:solidFill>
                  <a:srgbClr val="000000">
                    <a:alpha val="49730"/>
                  </a:srgbClr>
                </a:solidFill>
                <a:latin typeface="Helvetica"/>
                <a:ea typeface="Helvetica"/>
                <a:cs typeface="Helvetica"/>
                <a:sym typeface="Helvetica"/>
              </a:defRPr>
            </a:pPr>
            <a:r>
              <a:rPr lang="fr-FR" sz="2000" dirty="0">
                <a:solidFill>
                  <a:schemeClr val="tx1"/>
                </a:solidFill>
                <a:latin typeface="Helvetica"/>
                <a:cs typeface="Helvetica"/>
              </a:rPr>
              <a:t>Pour la présentation du cas : 4-6 diapos max</a:t>
            </a:r>
            <a:r>
              <a:rPr lang="en-US" sz="2000" dirty="0">
                <a:solidFill>
                  <a:schemeClr val="tx1"/>
                </a:solidFill>
                <a:latin typeface="Helvetica"/>
                <a:cs typeface="Helvetica"/>
              </a:rPr>
              <a:t>​</a:t>
            </a:r>
          </a:p>
        </p:txBody>
      </p:sp>
      <p:sp>
        <p:nvSpPr>
          <p:cNvPr id="19" name="ZoneTexte 18">
            <a:extLst>
              <a:ext uri="{FF2B5EF4-FFF2-40B4-BE49-F238E27FC236}">
                <a16:creationId xmlns:a16="http://schemas.microsoft.com/office/drawing/2014/main" id="{8B3C0706-3D38-4CDE-A06A-EAFB4B700991}"/>
              </a:ext>
            </a:extLst>
          </p:cNvPr>
          <p:cNvSpPr txBox="1"/>
          <p:nvPr/>
        </p:nvSpPr>
        <p:spPr>
          <a:xfrm>
            <a:off x="7889357" y="6100733"/>
            <a:ext cx="11606533" cy="70788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just" defTabSz="457200">
              <a:spcBef>
                <a:spcPts val="1500"/>
              </a:spcBef>
              <a:defRPr sz="2000">
                <a:solidFill>
                  <a:srgbClr val="000000">
                    <a:alpha val="49730"/>
                  </a:srgbClr>
                </a:solidFill>
                <a:latin typeface="Helvetica"/>
                <a:ea typeface="Helvetica"/>
                <a:cs typeface="Helvetica"/>
                <a:sym typeface="Helvetica"/>
              </a:defRPr>
            </a:pPr>
            <a:r>
              <a:rPr lang="fr-FR" sz="2000" dirty="0">
                <a:solidFill>
                  <a:schemeClr val="tx1"/>
                </a:solidFill>
                <a:latin typeface="Helvetica"/>
                <a:cs typeface="Helvetica"/>
              </a:rPr>
              <a:t>Une diapo de synthèse du raisonnement diagnostique ou thérapeutique ou qui donne juste le diagnostic(pour souligner l’originalité)​</a:t>
            </a:r>
            <a:endParaRPr lang="en-US" sz="2000" dirty="0">
              <a:solidFill>
                <a:schemeClr val="tx1"/>
              </a:solidFill>
              <a:latin typeface="Helvetica"/>
              <a:cs typeface="Helvetica"/>
            </a:endParaRPr>
          </a:p>
        </p:txBody>
      </p:sp>
      <p:sp>
        <p:nvSpPr>
          <p:cNvPr id="20" name="ZoneTexte 19">
            <a:extLst>
              <a:ext uri="{FF2B5EF4-FFF2-40B4-BE49-F238E27FC236}">
                <a16:creationId xmlns:a16="http://schemas.microsoft.com/office/drawing/2014/main" id="{CFD2E913-42BD-423A-8A2C-F783FE012C90}"/>
              </a:ext>
            </a:extLst>
          </p:cNvPr>
          <p:cNvSpPr txBox="1"/>
          <p:nvPr/>
        </p:nvSpPr>
        <p:spPr>
          <a:xfrm>
            <a:off x="7889357" y="8375537"/>
            <a:ext cx="11606533" cy="90024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just" defTabSz="457200">
              <a:spcBef>
                <a:spcPts val="1500"/>
              </a:spcBef>
              <a:defRPr sz="2000">
                <a:solidFill>
                  <a:srgbClr val="000000">
                    <a:alpha val="49730"/>
                  </a:srgbClr>
                </a:solidFill>
                <a:latin typeface="Helvetica"/>
                <a:ea typeface="Helvetica"/>
                <a:cs typeface="Helvetica"/>
                <a:sym typeface="Helvetica"/>
              </a:defRPr>
            </a:pPr>
            <a:r>
              <a:rPr lang="fr-FR" sz="2000" dirty="0">
                <a:solidFill>
                  <a:schemeClr val="tx1"/>
                </a:solidFill>
                <a:latin typeface="Helvetica"/>
                <a:cs typeface="Helvetica"/>
              </a:rPr>
              <a:t>2-3 diapos maximum</a:t>
            </a:r>
          </a:p>
          <a:p>
            <a:pPr algn="just" defTabSz="457200">
              <a:spcBef>
                <a:spcPts val="1500"/>
              </a:spcBef>
              <a:defRPr sz="2000">
                <a:solidFill>
                  <a:srgbClr val="000000">
                    <a:alpha val="49730"/>
                  </a:srgbClr>
                </a:solidFill>
                <a:latin typeface="Helvetica"/>
                <a:ea typeface="Helvetica"/>
                <a:cs typeface="Helvetica"/>
                <a:sym typeface="Helvetica"/>
              </a:defRPr>
            </a:pPr>
            <a:r>
              <a:rPr lang="fr-FR" sz="2000" dirty="0">
                <a:solidFill>
                  <a:schemeClr val="tx1"/>
                </a:solidFill>
                <a:latin typeface="Helvetica"/>
                <a:cs typeface="Helvetica"/>
              </a:rPr>
              <a:t>Rester ciblé sur le cas, pas de généralités inutiles</a:t>
            </a:r>
            <a:endParaRPr lang="en-US" sz="2000" dirty="0">
              <a:solidFill>
                <a:schemeClr val="tx1"/>
              </a:solidFill>
              <a:latin typeface="Helvetica"/>
              <a:cs typeface="Helvetica"/>
            </a:endParaRPr>
          </a:p>
        </p:txBody>
      </p:sp>
      <p:sp>
        <p:nvSpPr>
          <p:cNvPr id="21" name="Ligne">
            <a:extLst>
              <a:ext uri="{FF2B5EF4-FFF2-40B4-BE49-F238E27FC236}">
                <a16:creationId xmlns:a16="http://schemas.microsoft.com/office/drawing/2014/main" id="{53CA5F40-0158-4BFB-99FD-B83D46EC37FD}"/>
              </a:ext>
            </a:extLst>
          </p:cNvPr>
          <p:cNvSpPr/>
          <p:nvPr/>
        </p:nvSpPr>
        <p:spPr>
          <a:xfrm>
            <a:off x="7434287" y="10570596"/>
            <a:ext cx="16063666" cy="0"/>
          </a:xfrm>
          <a:prstGeom prst="line">
            <a:avLst/>
          </a:prstGeom>
          <a:ln w="38100">
            <a:solidFill>
              <a:srgbClr val="2C66C2"/>
            </a:solidFill>
            <a:miter lim="400000"/>
          </a:ln>
        </p:spPr>
        <p:txBody>
          <a:bodyPr lIns="50800" tIns="50800" rIns="50800" bIns="50800" anchor="ctr"/>
          <a:lstStyle/>
          <a:p>
            <a:endParaRPr/>
          </a:p>
        </p:txBody>
      </p:sp>
      <p:sp>
        <p:nvSpPr>
          <p:cNvPr id="22" name="3. LES CANDIDATS">
            <a:extLst>
              <a:ext uri="{FF2B5EF4-FFF2-40B4-BE49-F238E27FC236}">
                <a16:creationId xmlns:a16="http://schemas.microsoft.com/office/drawing/2014/main" id="{C718F6BD-5611-4C25-8BA4-811ABDC49A3E}"/>
              </a:ext>
            </a:extLst>
          </p:cNvPr>
          <p:cNvSpPr txBox="1"/>
          <p:nvPr/>
        </p:nvSpPr>
        <p:spPr>
          <a:xfrm>
            <a:off x="7434287" y="9990693"/>
            <a:ext cx="2114361" cy="4719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algn="l">
              <a:defRPr>
                <a:solidFill>
                  <a:srgbClr val="2C66C2"/>
                </a:solidFill>
              </a:defRPr>
            </a:pPr>
            <a:r>
              <a:rPr lang="fr-FR" b="1" dirty="0"/>
              <a:t>4</a:t>
            </a:r>
            <a:r>
              <a:rPr b="1" dirty="0"/>
              <a:t>. </a:t>
            </a:r>
            <a:r>
              <a:rPr lang="fr-FR" b="1" dirty="0"/>
              <a:t>CONCLUSION</a:t>
            </a:r>
            <a:endParaRPr b="1" dirty="0"/>
          </a:p>
        </p:txBody>
      </p:sp>
      <p:sp>
        <p:nvSpPr>
          <p:cNvPr id="23" name="ZoneTexte 22">
            <a:extLst>
              <a:ext uri="{FF2B5EF4-FFF2-40B4-BE49-F238E27FC236}">
                <a16:creationId xmlns:a16="http://schemas.microsoft.com/office/drawing/2014/main" id="{B0000CFE-BCD9-4483-8AE8-01A877872CC0}"/>
              </a:ext>
            </a:extLst>
          </p:cNvPr>
          <p:cNvSpPr txBox="1"/>
          <p:nvPr/>
        </p:nvSpPr>
        <p:spPr>
          <a:xfrm>
            <a:off x="7889357" y="10837107"/>
            <a:ext cx="11606533" cy="90024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gn="just" defTabSz="457200">
              <a:spcBef>
                <a:spcPts val="1500"/>
              </a:spcBef>
              <a:defRPr sz="2000">
                <a:solidFill>
                  <a:schemeClr val="tx1"/>
                </a:solidFill>
                <a:latin typeface="Helvetica"/>
                <a:ea typeface="Helvetica"/>
                <a:cs typeface="Helvetica"/>
              </a:defRPr>
            </a:lvl1pPr>
          </a:lstStyle>
          <a:p>
            <a:r>
              <a:rPr lang="fr-FR" dirty="0"/>
              <a:t>Ne pas reprendre toute la discussion, juste le message fort intérêt du cas, perspectives éventuelles</a:t>
            </a:r>
            <a:r>
              <a:rPr lang="en-US" dirty="0"/>
              <a:t>​</a:t>
            </a:r>
          </a:p>
          <a:p>
            <a:r>
              <a:rPr lang="fr-FR" dirty="0"/>
              <a:t>Pas de diapos de biblio</a:t>
            </a:r>
            <a:r>
              <a:rPr lang="en-US" dirty="0"/>
              <a:t>​</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4" name="Grouper"/>
          <p:cNvGrpSpPr/>
          <p:nvPr/>
        </p:nvGrpSpPr>
        <p:grpSpPr>
          <a:xfrm>
            <a:off x="-30921" y="-59791"/>
            <a:ext cx="12929003" cy="13835582"/>
            <a:chOff x="0" y="0"/>
            <a:chExt cx="12929002" cy="13835580"/>
          </a:xfrm>
        </p:grpSpPr>
        <p:sp>
          <p:nvSpPr>
            <p:cNvPr id="272" name="Triangle"/>
            <p:cNvSpPr/>
            <p:nvPr/>
          </p:nvSpPr>
          <p:spPr>
            <a:xfrm rot="10800000" flipH="1">
              <a:off x="6072894" y="0"/>
              <a:ext cx="6856108" cy="1383558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close/>
                </a:path>
              </a:pathLst>
            </a:custGeom>
            <a:solidFill>
              <a:srgbClr val="2C66C2"/>
            </a:solidFill>
            <a:ln w="12700" cap="flat">
              <a:noFill/>
              <a:miter lim="400000"/>
            </a:ln>
            <a:effectLst/>
          </p:spPr>
          <p:txBody>
            <a:bodyPr wrap="square" lIns="50800" tIns="50800" rIns="50800" bIns="50800" numCol="1" anchor="ctr">
              <a:noAutofit/>
            </a:bodyPr>
            <a:lstStyle/>
            <a:p>
              <a:pPr defTabSz="457200">
                <a:defRPr sz="3200">
                  <a:solidFill>
                    <a:srgbClr val="FFFFFF"/>
                  </a:solidFill>
                  <a:latin typeface="Avenir Next Medium"/>
                  <a:ea typeface="Avenir Next Medium"/>
                  <a:cs typeface="Avenir Next Medium"/>
                  <a:sym typeface="Avenir Next Medium"/>
                </a:defRPr>
              </a:pPr>
              <a:endParaRPr/>
            </a:p>
          </p:txBody>
        </p:sp>
        <p:sp>
          <p:nvSpPr>
            <p:cNvPr id="273" name="Rectangle"/>
            <p:cNvSpPr/>
            <p:nvPr/>
          </p:nvSpPr>
          <p:spPr>
            <a:xfrm flipH="1">
              <a:off x="0" y="809459"/>
              <a:ext cx="11759754" cy="12974798"/>
            </a:xfrm>
            <a:prstGeom prst="rect">
              <a:avLst/>
            </a:prstGeom>
            <a:solidFill>
              <a:srgbClr val="6CC8F0">
                <a:alpha val="68524"/>
              </a:srgbClr>
            </a:solidFill>
            <a:ln w="12700" cap="flat">
              <a:noFill/>
              <a:miter lim="400000"/>
            </a:ln>
            <a:effectLst/>
          </p:spPr>
          <p:txBody>
            <a:bodyPr wrap="square" lIns="50800" tIns="50800" rIns="50800" bIns="50800" numCol="1" anchor="ctr">
              <a:noAutofit/>
            </a:bodyPr>
            <a:lstStyle/>
            <a:p>
              <a:pPr defTabSz="457200">
                <a:defRPr sz="3200">
                  <a:solidFill>
                    <a:srgbClr val="FFFFFF"/>
                  </a:solidFill>
                  <a:latin typeface="Avenir Next Medium"/>
                  <a:ea typeface="Avenir Next Medium"/>
                  <a:cs typeface="Avenir Next Medium"/>
                  <a:sym typeface="Avenir Next Medium"/>
                </a:defRPr>
              </a:pPr>
              <a:endParaRPr/>
            </a:p>
          </p:txBody>
        </p:sp>
      </p:grpSp>
      <p:sp>
        <p:nvSpPr>
          <p:cNvPr id="275" name="Rectangle"/>
          <p:cNvSpPr/>
          <p:nvPr/>
        </p:nvSpPr>
        <p:spPr>
          <a:xfrm>
            <a:off x="3492375" y="2209072"/>
            <a:ext cx="20888785" cy="11537488"/>
          </a:xfrm>
          <a:prstGeom prst="rect">
            <a:avLst/>
          </a:prstGeom>
          <a:solidFill>
            <a:srgbClr val="FFFFFF"/>
          </a:solidFill>
          <a:ln w="12700">
            <a:miter lim="400000"/>
          </a:ln>
        </p:spPr>
        <p:txBody>
          <a:bodyPr lIns="50800" tIns="50800" rIns="50800" bIns="50800" anchor="ctr"/>
          <a:lstStyle/>
          <a:p>
            <a:pPr defTabSz="457200">
              <a:defRPr sz="3200">
                <a:solidFill>
                  <a:srgbClr val="FFFFFF"/>
                </a:solidFill>
                <a:latin typeface="Avenir Next Medium"/>
                <a:ea typeface="Avenir Next Medium"/>
                <a:cs typeface="Avenir Next Medium"/>
                <a:sym typeface="Avenir Next Medium"/>
              </a:defRPr>
            </a:pPr>
            <a:endParaRPr/>
          </a:p>
        </p:txBody>
      </p:sp>
      <p:sp>
        <p:nvSpPr>
          <p:cNvPr id="276" name="Lorem ipsum dolor sit amet, consectetur adipiscing elit. Cras gravida neque ac elit ornare, eget tristique libero euismod. Sed mollis mi eget elit viverra, nec dignissim justo ullamcorper. Etiam ac tellus ultricies, porttitor arcu a, mollis est.…"/>
          <p:cNvSpPr txBox="1"/>
          <p:nvPr/>
        </p:nvSpPr>
        <p:spPr>
          <a:xfrm>
            <a:off x="11307821" y="4982567"/>
            <a:ext cx="4733653" cy="3835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just" defTabSz="457200">
              <a:spcBef>
                <a:spcPts val="3000"/>
              </a:spcBef>
              <a:defRPr sz="2000">
                <a:solidFill>
                  <a:srgbClr val="000000">
                    <a:alpha val="49730"/>
                  </a:srgbClr>
                </a:solidFill>
                <a:latin typeface="Helvetica"/>
                <a:ea typeface="Helvetica"/>
                <a:cs typeface="Helvetica"/>
                <a:sym typeface="Helvetica"/>
              </a:defRPr>
            </a:pPr>
            <a:r>
              <a:t>Lorem ipsum dolor sit amet, consectetur adipiscing elit. Cras gravida neque ac elit ornare, eget tristique libero euismod. Sed mollis mi eget elit viverra, nec dignissim justo ullamcorper. Etiam ac tellus ultricies, porttitor arcu a, mollis est. </a:t>
            </a:r>
          </a:p>
          <a:p>
            <a:pPr algn="just" defTabSz="457200">
              <a:spcBef>
                <a:spcPts val="3000"/>
              </a:spcBef>
              <a:defRPr sz="2000">
                <a:solidFill>
                  <a:srgbClr val="000000">
                    <a:alpha val="49730"/>
                  </a:srgbClr>
                </a:solidFill>
                <a:latin typeface="Helvetica"/>
                <a:ea typeface="Helvetica"/>
                <a:cs typeface="Helvetica"/>
                <a:sym typeface="Helvetica"/>
              </a:defRPr>
            </a:pPr>
            <a:r>
              <a:t>Integer purus mauris, cursus ut scelerisque quis, tincidunt non ante. Nam mi leo, pharetra non lobortis vel, aliquet et tortor. Quisque sed cursus mi, a blandit nisi. </a:t>
            </a:r>
          </a:p>
        </p:txBody>
      </p:sp>
      <p:sp>
        <p:nvSpPr>
          <p:cNvPr id="277" name="Lorem ipsum dolor sit amet, consectetur adipiscing elit. Cras gravida neque ac elit ornare, eget tristique libero euismod. Sed mollis mi eget elit viverra, nec dignissim justo ullamcorper. Etiam ac tellus ultricies, porttitor arcu a, mollis est.…"/>
          <p:cNvSpPr txBox="1"/>
          <p:nvPr/>
        </p:nvSpPr>
        <p:spPr>
          <a:xfrm>
            <a:off x="4932421" y="4884108"/>
            <a:ext cx="4729526" cy="5435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just" defTabSz="457200">
              <a:spcBef>
                <a:spcPts val="3000"/>
              </a:spcBef>
              <a:defRPr sz="2000">
                <a:solidFill>
                  <a:srgbClr val="000000">
                    <a:alpha val="49730"/>
                  </a:srgbClr>
                </a:solidFill>
                <a:latin typeface="Helvetica"/>
                <a:ea typeface="Helvetica"/>
                <a:cs typeface="Helvetica"/>
                <a:sym typeface="Helvetica"/>
              </a:defRPr>
            </a:pPr>
            <a:r>
              <a:t>Lorem ipsum dolor sit amet, consectetur adipiscing elit. Cras gravida neque ac elit ornare, eget tristique libero euismod. Sed mollis mi eget elit viverra, nec dignissim justo ullamcorper. Etiam ac tellus ultricies, porttitor arcu a, mollis est. </a:t>
            </a:r>
          </a:p>
          <a:p>
            <a:pPr algn="just" defTabSz="457200">
              <a:spcBef>
                <a:spcPts val="3000"/>
              </a:spcBef>
              <a:defRPr sz="2000">
                <a:solidFill>
                  <a:srgbClr val="000000">
                    <a:alpha val="49730"/>
                  </a:srgbClr>
                </a:solidFill>
                <a:latin typeface="Helvetica"/>
                <a:ea typeface="Helvetica"/>
                <a:cs typeface="Helvetica"/>
                <a:sym typeface="Helvetica"/>
              </a:defRPr>
            </a:pPr>
            <a:r>
              <a:t>Integer purus mauris, cursus ut scelerisque quis, tincidunt non ante. Nam mi leo, pharetra non lobortis vel, aliquet et tortor. Quisque sed cursus mi, a blandit nisi. </a:t>
            </a:r>
          </a:p>
          <a:p>
            <a:pPr algn="just" defTabSz="457200">
              <a:spcBef>
                <a:spcPts val="3000"/>
              </a:spcBef>
              <a:defRPr sz="2000">
                <a:solidFill>
                  <a:srgbClr val="000000">
                    <a:alpha val="49730"/>
                  </a:srgbClr>
                </a:solidFill>
                <a:latin typeface="Helvetica"/>
                <a:ea typeface="Helvetica"/>
                <a:cs typeface="Helvetica"/>
                <a:sym typeface="Helvetica"/>
              </a:defRPr>
            </a:pPr>
            <a:r>
              <a:t>Morbi mattis nulla a scelerisque ultricies. Phasellus consequat nec felis vitae ultricies. In hac habitasse platea dictumst.</a:t>
            </a:r>
          </a:p>
        </p:txBody>
      </p:sp>
      <p:sp>
        <p:nvSpPr>
          <p:cNvPr id="278" name="Ligne"/>
          <p:cNvSpPr/>
          <p:nvPr/>
        </p:nvSpPr>
        <p:spPr>
          <a:xfrm>
            <a:off x="4987295" y="4744474"/>
            <a:ext cx="4619778" cy="1"/>
          </a:xfrm>
          <a:prstGeom prst="line">
            <a:avLst/>
          </a:prstGeom>
          <a:ln w="38100">
            <a:solidFill>
              <a:srgbClr val="306FC8"/>
            </a:solidFill>
            <a:miter lim="400000"/>
          </a:ln>
        </p:spPr>
        <p:txBody>
          <a:bodyPr lIns="50800" tIns="50800" rIns="50800" bIns="50800" anchor="ctr"/>
          <a:lstStyle/>
          <a:p>
            <a:endParaRPr/>
          </a:p>
        </p:txBody>
      </p:sp>
      <p:sp>
        <p:nvSpPr>
          <p:cNvPr id="279" name="Ligne"/>
          <p:cNvSpPr/>
          <p:nvPr/>
        </p:nvSpPr>
        <p:spPr>
          <a:xfrm>
            <a:off x="11362695" y="4744474"/>
            <a:ext cx="4623905" cy="1"/>
          </a:xfrm>
          <a:prstGeom prst="line">
            <a:avLst/>
          </a:prstGeom>
          <a:ln w="38100">
            <a:solidFill>
              <a:srgbClr val="306FC8"/>
            </a:solidFill>
            <a:miter lim="400000"/>
          </a:ln>
        </p:spPr>
        <p:txBody>
          <a:bodyPr lIns="50800" tIns="50800" rIns="50800" bIns="50800" anchor="ctr"/>
          <a:lstStyle/>
          <a:p>
            <a:endParaRPr/>
          </a:p>
        </p:txBody>
      </p:sp>
      <p:sp>
        <p:nvSpPr>
          <p:cNvPr id="280" name="LE PROJET"/>
          <p:cNvSpPr txBox="1"/>
          <p:nvPr/>
        </p:nvSpPr>
        <p:spPr>
          <a:xfrm>
            <a:off x="11303694" y="4089334"/>
            <a:ext cx="1958798" cy="584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algn="l">
              <a:defRPr sz="2800"/>
            </a:pPr>
            <a:r>
              <a:t>LE</a:t>
            </a:r>
            <a:r>
              <a:rPr b="1"/>
              <a:t> PROJET</a:t>
            </a:r>
          </a:p>
        </p:txBody>
      </p:sp>
      <p:sp>
        <p:nvSpPr>
          <p:cNvPr id="281" name="LA DERMACADEMY"/>
          <p:cNvSpPr txBox="1"/>
          <p:nvPr/>
        </p:nvSpPr>
        <p:spPr>
          <a:xfrm>
            <a:off x="4877494" y="4084075"/>
            <a:ext cx="3445562" cy="584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algn="l">
              <a:defRPr sz="2800"/>
            </a:pPr>
            <a:r>
              <a:t>LA </a:t>
            </a:r>
            <a:r>
              <a:rPr b="1"/>
              <a:t>DERM</a:t>
            </a:r>
            <a:r>
              <a:t>ACADEMY</a:t>
            </a:r>
          </a:p>
        </p:txBody>
      </p:sp>
      <p:sp>
        <p:nvSpPr>
          <p:cNvPr id="282" name="Lorem ipsum dolor sit amet, consectetur adipiscing elit. Cras gravida neque ac elit ornare, eget tristique libero euismod. Sed mollis mi eget elit viverra, nec dignissim justo ullamcorper. Etiam ac tellus ultricies, porttitor arcu a, mollis est.…"/>
          <p:cNvSpPr txBox="1"/>
          <p:nvPr/>
        </p:nvSpPr>
        <p:spPr>
          <a:xfrm>
            <a:off x="17691475" y="4982567"/>
            <a:ext cx="4733652" cy="3835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just" defTabSz="457200">
              <a:spcBef>
                <a:spcPts val="3000"/>
              </a:spcBef>
              <a:defRPr sz="2000">
                <a:solidFill>
                  <a:srgbClr val="000000">
                    <a:alpha val="49730"/>
                  </a:srgbClr>
                </a:solidFill>
                <a:latin typeface="Helvetica"/>
                <a:ea typeface="Helvetica"/>
                <a:cs typeface="Helvetica"/>
                <a:sym typeface="Helvetica"/>
              </a:defRPr>
            </a:pPr>
            <a:r>
              <a:t>Lorem ipsum dolor sit amet, consectetur adipiscing elit. Cras gravida neque ac elit ornare, eget tristique libero euismod. Sed mollis mi eget elit viverra, nec dignissim justo ullamcorper. Etiam ac tellus ultricies, porttitor arcu a, mollis est. </a:t>
            </a:r>
          </a:p>
          <a:p>
            <a:pPr algn="just" defTabSz="457200">
              <a:spcBef>
                <a:spcPts val="3000"/>
              </a:spcBef>
              <a:defRPr sz="2000">
                <a:solidFill>
                  <a:srgbClr val="000000">
                    <a:alpha val="49730"/>
                  </a:srgbClr>
                </a:solidFill>
                <a:latin typeface="Helvetica"/>
                <a:ea typeface="Helvetica"/>
                <a:cs typeface="Helvetica"/>
                <a:sym typeface="Helvetica"/>
              </a:defRPr>
            </a:pPr>
            <a:r>
              <a:t>Integer purus mauris, cursus ut scelerisque quis, tincidunt non ante. Nam mi leo, pharetra non lobortis vel, aliquet et tortor. Quisque sed cursus mi, a blandit nisi. </a:t>
            </a:r>
          </a:p>
        </p:txBody>
      </p:sp>
      <p:sp>
        <p:nvSpPr>
          <p:cNvPr id="283" name="Ligne"/>
          <p:cNvSpPr/>
          <p:nvPr/>
        </p:nvSpPr>
        <p:spPr>
          <a:xfrm>
            <a:off x="17746349" y="4694699"/>
            <a:ext cx="4623904" cy="1"/>
          </a:xfrm>
          <a:prstGeom prst="line">
            <a:avLst/>
          </a:prstGeom>
          <a:ln w="38100">
            <a:solidFill>
              <a:srgbClr val="306FC8"/>
            </a:solidFill>
            <a:miter lim="400000"/>
          </a:ln>
        </p:spPr>
        <p:txBody>
          <a:bodyPr lIns="50800" tIns="50800" rIns="50800" bIns="50800" anchor="ctr"/>
          <a:lstStyle/>
          <a:p>
            <a:endParaRPr/>
          </a:p>
        </p:txBody>
      </p:sp>
      <p:sp>
        <p:nvSpPr>
          <p:cNvPr id="284" name="LE PROJET"/>
          <p:cNvSpPr txBox="1"/>
          <p:nvPr/>
        </p:nvSpPr>
        <p:spPr>
          <a:xfrm>
            <a:off x="17687348" y="4089334"/>
            <a:ext cx="1958798" cy="584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algn="l">
              <a:defRPr sz="2800"/>
            </a:pPr>
            <a:r>
              <a:t>LE</a:t>
            </a:r>
            <a:r>
              <a:rPr b="1"/>
              <a:t> PROJET</a:t>
            </a:r>
          </a:p>
        </p:txBody>
      </p:sp>
      <p:pic>
        <p:nvPicPr>
          <p:cNvPr id="285" name="Dermacademy_Logos_Variantes.png" descr="Dermacademy_Logos_Variantes.png"/>
          <p:cNvPicPr>
            <a:picLocks noChangeAspect="1"/>
          </p:cNvPicPr>
          <p:nvPr/>
        </p:nvPicPr>
        <p:blipFill>
          <a:blip r:embed="rId2"/>
          <a:srcRect t="58721" b="30219"/>
          <a:stretch>
            <a:fillRect/>
          </a:stretch>
        </p:blipFill>
        <p:spPr>
          <a:xfrm>
            <a:off x="21723793" y="12997318"/>
            <a:ext cx="2199481" cy="506366"/>
          </a:xfrm>
          <a:prstGeom prst="rect">
            <a:avLst/>
          </a:prstGeom>
          <a:ln w="12700">
            <a:miter lim="400000"/>
          </a:ln>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 name="Lorem ipsum dolor sit amet, consectetur adipiscing elit. Cras gravida neque ac elit ornare, eget tristique libero euismod. Sed mollis mi eget elit viverra, nec dignissim justo ullamcorper. Etiam ac tellus ultricies, porttitor arcu a, mollis est.…"/>
          <p:cNvSpPr txBox="1"/>
          <p:nvPr/>
        </p:nvSpPr>
        <p:spPr>
          <a:xfrm>
            <a:off x="1212475" y="4447084"/>
            <a:ext cx="15371415" cy="579645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spAutoFit/>
          </a:bodyPr>
          <a:lstStyle/>
          <a:p>
            <a:pPr algn="just" defTabSz="457200">
              <a:spcBef>
                <a:spcPts val="3000"/>
              </a:spcBef>
              <a:defRPr sz="2000">
                <a:solidFill>
                  <a:srgbClr val="000000">
                    <a:alpha val="49730"/>
                  </a:srgbClr>
                </a:solidFill>
                <a:latin typeface="Helvetica"/>
                <a:ea typeface="Helvetica"/>
                <a:cs typeface="Helvetica"/>
                <a:sym typeface="Helvetica"/>
              </a:defRPr>
            </a:pPr>
            <a:r>
              <a:rPr dirty="0"/>
              <a:t>Lorem ipsum dolor sit </a:t>
            </a:r>
            <a:r>
              <a:rPr dirty="0" err="1"/>
              <a:t>amet</a:t>
            </a:r>
            <a:r>
              <a:rPr dirty="0"/>
              <a:t>, </a:t>
            </a:r>
            <a:r>
              <a:rPr dirty="0" err="1"/>
              <a:t>consectetur</a:t>
            </a:r>
            <a:r>
              <a:rPr dirty="0"/>
              <a:t> </a:t>
            </a:r>
            <a:r>
              <a:rPr dirty="0" err="1"/>
              <a:t>adipiscing</a:t>
            </a:r>
            <a:r>
              <a:rPr dirty="0"/>
              <a:t> </a:t>
            </a:r>
            <a:r>
              <a:rPr dirty="0" err="1"/>
              <a:t>elit</a:t>
            </a:r>
            <a:r>
              <a:rPr dirty="0"/>
              <a:t>. Cras gravida </a:t>
            </a:r>
            <a:r>
              <a:rPr dirty="0" err="1"/>
              <a:t>neque</a:t>
            </a:r>
            <a:r>
              <a:rPr dirty="0"/>
              <a:t> ac </a:t>
            </a:r>
            <a:r>
              <a:rPr dirty="0" err="1"/>
              <a:t>elit</a:t>
            </a:r>
            <a:r>
              <a:rPr dirty="0"/>
              <a:t> </a:t>
            </a:r>
            <a:r>
              <a:rPr dirty="0" err="1"/>
              <a:t>ornare</a:t>
            </a:r>
            <a:r>
              <a:rPr dirty="0"/>
              <a:t>, </a:t>
            </a:r>
            <a:r>
              <a:rPr dirty="0" err="1"/>
              <a:t>eget</a:t>
            </a:r>
            <a:r>
              <a:rPr dirty="0"/>
              <a:t> </a:t>
            </a:r>
            <a:r>
              <a:rPr dirty="0" err="1"/>
              <a:t>tristique</a:t>
            </a:r>
            <a:r>
              <a:rPr dirty="0"/>
              <a:t> libero </a:t>
            </a:r>
            <a:r>
              <a:rPr dirty="0" err="1"/>
              <a:t>euismod</a:t>
            </a:r>
            <a:r>
              <a:rPr dirty="0"/>
              <a:t>. Sed </a:t>
            </a:r>
            <a:r>
              <a:rPr dirty="0" err="1"/>
              <a:t>mollis</a:t>
            </a:r>
            <a:r>
              <a:rPr dirty="0"/>
              <a:t> mi </a:t>
            </a:r>
            <a:r>
              <a:rPr dirty="0" err="1"/>
              <a:t>eget</a:t>
            </a:r>
            <a:r>
              <a:rPr dirty="0"/>
              <a:t> </a:t>
            </a:r>
            <a:r>
              <a:rPr dirty="0" err="1"/>
              <a:t>elit</a:t>
            </a:r>
            <a:r>
              <a:rPr dirty="0"/>
              <a:t> </a:t>
            </a:r>
            <a:r>
              <a:rPr dirty="0" err="1"/>
              <a:t>viverra</a:t>
            </a:r>
            <a:r>
              <a:rPr dirty="0"/>
              <a:t>, </a:t>
            </a:r>
            <a:r>
              <a:rPr dirty="0" err="1"/>
              <a:t>nec</a:t>
            </a:r>
            <a:r>
              <a:rPr dirty="0"/>
              <a:t> </a:t>
            </a:r>
            <a:r>
              <a:rPr dirty="0" err="1"/>
              <a:t>dignissim</a:t>
            </a:r>
            <a:r>
              <a:rPr dirty="0"/>
              <a:t> </a:t>
            </a:r>
            <a:r>
              <a:rPr dirty="0" err="1"/>
              <a:t>justo</a:t>
            </a:r>
            <a:r>
              <a:rPr dirty="0"/>
              <a:t> </a:t>
            </a:r>
            <a:r>
              <a:rPr dirty="0" err="1"/>
              <a:t>ullamcorper</a:t>
            </a:r>
            <a:r>
              <a:rPr dirty="0"/>
              <a:t>. </a:t>
            </a:r>
            <a:r>
              <a:rPr dirty="0" err="1"/>
              <a:t>Etiam</a:t>
            </a:r>
            <a:r>
              <a:rPr dirty="0"/>
              <a:t> ac </a:t>
            </a:r>
            <a:r>
              <a:rPr dirty="0" err="1"/>
              <a:t>tellus</a:t>
            </a:r>
            <a:r>
              <a:rPr dirty="0"/>
              <a:t> </a:t>
            </a:r>
            <a:r>
              <a:rPr dirty="0" err="1"/>
              <a:t>ultricies</a:t>
            </a:r>
            <a:r>
              <a:rPr dirty="0"/>
              <a:t>, </a:t>
            </a:r>
            <a:r>
              <a:rPr dirty="0" err="1"/>
              <a:t>porttitor</a:t>
            </a:r>
            <a:r>
              <a:rPr dirty="0"/>
              <a:t> </a:t>
            </a:r>
            <a:r>
              <a:rPr dirty="0" err="1"/>
              <a:t>arcu</a:t>
            </a:r>
            <a:r>
              <a:rPr dirty="0"/>
              <a:t> a, </a:t>
            </a:r>
            <a:r>
              <a:rPr dirty="0" err="1"/>
              <a:t>mollis</a:t>
            </a:r>
            <a:r>
              <a:rPr dirty="0"/>
              <a:t> est. </a:t>
            </a:r>
          </a:p>
          <a:p>
            <a:pPr algn="just" defTabSz="457200">
              <a:spcBef>
                <a:spcPts val="3000"/>
              </a:spcBef>
              <a:defRPr sz="2000">
                <a:solidFill>
                  <a:srgbClr val="000000">
                    <a:alpha val="49730"/>
                  </a:srgbClr>
                </a:solidFill>
                <a:latin typeface="Helvetica"/>
                <a:ea typeface="Helvetica"/>
                <a:cs typeface="Helvetica"/>
                <a:sym typeface="Helvetica"/>
              </a:defRPr>
            </a:pPr>
            <a:r>
              <a:rPr dirty="0"/>
              <a:t>Integer </a:t>
            </a:r>
            <a:r>
              <a:rPr dirty="0" err="1"/>
              <a:t>purus</a:t>
            </a:r>
            <a:r>
              <a:rPr dirty="0"/>
              <a:t> </a:t>
            </a:r>
            <a:r>
              <a:rPr dirty="0" err="1"/>
              <a:t>mauris</a:t>
            </a:r>
            <a:r>
              <a:rPr dirty="0"/>
              <a:t>, cursus </a:t>
            </a:r>
            <a:r>
              <a:rPr dirty="0" err="1"/>
              <a:t>ut</a:t>
            </a:r>
            <a:r>
              <a:rPr dirty="0"/>
              <a:t> </a:t>
            </a:r>
            <a:r>
              <a:rPr dirty="0" err="1"/>
              <a:t>scelerisque</a:t>
            </a:r>
            <a:r>
              <a:rPr dirty="0"/>
              <a:t> </a:t>
            </a:r>
            <a:r>
              <a:rPr dirty="0" err="1"/>
              <a:t>quis</a:t>
            </a:r>
            <a:r>
              <a:rPr dirty="0"/>
              <a:t>, </a:t>
            </a:r>
            <a:r>
              <a:rPr dirty="0" err="1"/>
              <a:t>tincidunt</a:t>
            </a:r>
            <a:r>
              <a:rPr dirty="0"/>
              <a:t> non ante. Nam mi </a:t>
            </a:r>
            <a:r>
              <a:rPr dirty="0" err="1"/>
              <a:t>leo</a:t>
            </a:r>
            <a:r>
              <a:rPr dirty="0"/>
              <a:t>, pharetra non </a:t>
            </a:r>
            <a:r>
              <a:rPr dirty="0" err="1"/>
              <a:t>lobortis</a:t>
            </a:r>
            <a:r>
              <a:rPr dirty="0"/>
              <a:t> vel, </a:t>
            </a:r>
            <a:r>
              <a:rPr dirty="0" err="1"/>
              <a:t>aliquet</a:t>
            </a:r>
            <a:r>
              <a:rPr dirty="0"/>
              <a:t> et </a:t>
            </a:r>
            <a:r>
              <a:rPr dirty="0" err="1"/>
              <a:t>tortor</a:t>
            </a:r>
            <a:r>
              <a:rPr dirty="0"/>
              <a:t>. </a:t>
            </a:r>
            <a:r>
              <a:rPr dirty="0" err="1"/>
              <a:t>Quisque</a:t>
            </a:r>
            <a:r>
              <a:rPr dirty="0"/>
              <a:t> sed cursus mi, a </a:t>
            </a:r>
            <a:r>
              <a:rPr dirty="0" err="1"/>
              <a:t>blandit</a:t>
            </a:r>
            <a:r>
              <a:rPr dirty="0"/>
              <a:t> nisi. </a:t>
            </a:r>
          </a:p>
          <a:p>
            <a:pPr algn="just" defTabSz="457200">
              <a:spcBef>
                <a:spcPts val="3000"/>
              </a:spcBef>
              <a:defRPr sz="2000">
                <a:solidFill>
                  <a:srgbClr val="000000">
                    <a:alpha val="49730"/>
                  </a:srgbClr>
                </a:solidFill>
                <a:latin typeface="Helvetica"/>
                <a:ea typeface="Helvetica"/>
                <a:cs typeface="Helvetica"/>
                <a:sym typeface="Helvetica"/>
              </a:defRPr>
            </a:pPr>
            <a:r>
              <a:rPr dirty="0"/>
              <a:t>Morbi </a:t>
            </a:r>
            <a:r>
              <a:rPr dirty="0" err="1"/>
              <a:t>mattis</a:t>
            </a:r>
            <a:r>
              <a:rPr dirty="0"/>
              <a:t> </a:t>
            </a:r>
            <a:r>
              <a:rPr dirty="0" err="1"/>
              <a:t>nulla</a:t>
            </a:r>
            <a:r>
              <a:rPr dirty="0"/>
              <a:t> a </a:t>
            </a:r>
            <a:r>
              <a:rPr dirty="0" err="1"/>
              <a:t>scelerisque</a:t>
            </a:r>
            <a:r>
              <a:rPr dirty="0"/>
              <a:t> </a:t>
            </a:r>
            <a:r>
              <a:rPr dirty="0" err="1"/>
              <a:t>ultricies</a:t>
            </a:r>
            <a:r>
              <a:rPr dirty="0"/>
              <a:t>. </a:t>
            </a:r>
            <a:r>
              <a:rPr dirty="0" err="1"/>
              <a:t>Phasellus</a:t>
            </a:r>
            <a:r>
              <a:rPr dirty="0"/>
              <a:t> </a:t>
            </a:r>
            <a:r>
              <a:rPr dirty="0" err="1"/>
              <a:t>consequat</a:t>
            </a:r>
            <a:r>
              <a:rPr dirty="0"/>
              <a:t> </a:t>
            </a:r>
            <a:r>
              <a:rPr dirty="0" err="1"/>
              <a:t>nec</a:t>
            </a:r>
            <a:r>
              <a:rPr dirty="0"/>
              <a:t> </a:t>
            </a:r>
            <a:r>
              <a:rPr dirty="0" err="1"/>
              <a:t>felis</a:t>
            </a:r>
            <a:r>
              <a:rPr dirty="0"/>
              <a:t> vitae </a:t>
            </a:r>
            <a:r>
              <a:rPr dirty="0" err="1"/>
              <a:t>ultricies</a:t>
            </a:r>
            <a:r>
              <a:rPr dirty="0"/>
              <a:t>. In hac </a:t>
            </a:r>
            <a:r>
              <a:rPr dirty="0" err="1"/>
              <a:t>habitasse</a:t>
            </a:r>
            <a:r>
              <a:rPr dirty="0"/>
              <a:t> </a:t>
            </a:r>
            <a:r>
              <a:rPr dirty="0" err="1"/>
              <a:t>platea</a:t>
            </a:r>
            <a:r>
              <a:rPr dirty="0"/>
              <a:t> </a:t>
            </a:r>
            <a:r>
              <a:rPr dirty="0" err="1"/>
              <a:t>dictumst</a:t>
            </a:r>
            <a:r>
              <a:rPr dirty="0"/>
              <a:t>.</a:t>
            </a:r>
            <a:endParaRPr lang="fr-FR" dirty="0"/>
          </a:p>
          <a:p>
            <a:pPr algn="just" defTabSz="457200">
              <a:spcBef>
                <a:spcPts val="3000"/>
              </a:spcBef>
              <a:defRPr sz="2000">
                <a:solidFill>
                  <a:srgbClr val="000000">
                    <a:alpha val="49730"/>
                  </a:srgbClr>
                </a:solidFill>
                <a:latin typeface="Helvetica"/>
                <a:ea typeface="Helvetica"/>
                <a:cs typeface="Helvetica"/>
                <a:sym typeface="Helvetica"/>
              </a:defRPr>
            </a:pPr>
            <a:endParaRPr lang="fr-FR" dirty="0"/>
          </a:p>
          <a:p>
            <a:pPr algn="just" defTabSz="457200">
              <a:spcBef>
                <a:spcPts val="3000"/>
              </a:spcBef>
              <a:defRPr sz="2000">
                <a:solidFill>
                  <a:srgbClr val="000000">
                    <a:alpha val="49730"/>
                  </a:srgbClr>
                </a:solidFill>
                <a:latin typeface="Helvetica"/>
                <a:ea typeface="Helvetica"/>
                <a:cs typeface="Helvetica"/>
                <a:sym typeface="Helvetica"/>
              </a:defRPr>
            </a:pPr>
            <a:r>
              <a:rPr lang="fr-FR" dirty="0"/>
              <a:t>Lorem ipsum </a:t>
            </a:r>
            <a:r>
              <a:rPr lang="fr-FR" dirty="0" err="1"/>
              <a:t>dolor</a:t>
            </a:r>
            <a:r>
              <a:rPr lang="fr-FR" dirty="0"/>
              <a:t> </a:t>
            </a:r>
            <a:r>
              <a:rPr lang="fr-FR" dirty="0" err="1"/>
              <a:t>sit</a:t>
            </a:r>
            <a:r>
              <a:rPr lang="fr-FR" dirty="0"/>
              <a:t> </a:t>
            </a:r>
            <a:r>
              <a:rPr lang="fr-FR" dirty="0" err="1"/>
              <a:t>amet</a:t>
            </a:r>
            <a:r>
              <a:rPr lang="fr-FR" dirty="0"/>
              <a:t>, </a:t>
            </a:r>
            <a:r>
              <a:rPr lang="fr-FR" dirty="0" err="1"/>
              <a:t>consectetur</a:t>
            </a:r>
            <a:r>
              <a:rPr lang="fr-FR" dirty="0"/>
              <a:t> </a:t>
            </a:r>
            <a:r>
              <a:rPr lang="fr-FR" dirty="0" err="1"/>
              <a:t>adipiscing</a:t>
            </a:r>
            <a:r>
              <a:rPr lang="fr-FR" dirty="0"/>
              <a:t> </a:t>
            </a:r>
            <a:r>
              <a:rPr lang="fr-FR" dirty="0" err="1"/>
              <a:t>elit</a:t>
            </a:r>
            <a:r>
              <a:rPr lang="fr-FR" dirty="0"/>
              <a:t>. Cras </a:t>
            </a:r>
            <a:r>
              <a:rPr lang="fr-FR" dirty="0" err="1"/>
              <a:t>gravida</a:t>
            </a:r>
            <a:r>
              <a:rPr lang="fr-FR" dirty="0"/>
              <a:t> </a:t>
            </a:r>
            <a:r>
              <a:rPr lang="fr-FR" dirty="0" err="1"/>
              <a:t>neque</a:t>
            </a:r>
            <a:r>
              <a:rPr lang="fr-FR" dirty="0"/>
              <a:t> </a:t>
            </a:r>
            <a:r>
              <a:rPr lang="fr-FR" dirty="0" err="1"/>
              <a:t>ac</a:t>
            </a:r>
            <a:r>
              <a:rPr lang="fr-FR" dirty="0"/>
              <a:t> </a:t>
            </a:r>
            <a:r>
              <a:rPr lang="fr-FR" dirty="0" err="1"/>
              <a:t>elit</a:t>
            </a:r>
            <a:r>
              <a:rPr lang="fr-FR" dirty="0"/>
              <a:t> </a:t>
            </a:r>
            <a:r>
              <a:rPr lang="fr-FR" dirty="0" err="1"/>
              <a:t>ornare</a:t>
            </a:r>
            <a:r>
              <a:rPr lang="fr-FR" dirty="0"/>
              <a:t>, </a:t>
            </a:r>
            <a:r>
              <a:rPr lang="fr-FR" dirty="0" err="1"/>
              <a:t>eget</a:t>
            </a:r>
            <a:r>
              <a:rPr lang="fr-FR" dirty="0"/>
              <a:t> tristique libero </a:t>
            </a:r>
            <a:r>
              <a:rPr lang="fr-FR" dirty="0" err="1"/>
              <a:t>euismod</a:t>
            </a:r>
            <a:r>
              <a:rPr lang="fr-FR" dirty="0"/>
              <a:t>. Sed mollis mi </a:t>
            </a:r>
            <a:r>
              <a:rPr lang="fr-FR" dirty="0" err="1"/>
              <a:t>eget</a:t>
            </a:r>
            <a:r>
              <a:rPr lang="fr-FR" dirty="0"/>
              <a:t> </a:t>
            </a:r>
            <a:r>
              <a:rPr lang="fr-FR" dirty="0" err="1"/>
              <a:t>elit</a:t>
            </a:r>
            <a:r>
              <a:rPr lang="fr-FR" dirty="0"/>
              <a:t> </a:t>
            </a:r>
            <a:r>
              <a:rPr lang="fr-FR" dirty="0" err="1"/>
              <a:t>viverra</a:t>
            </a:r>
            <a:r>
              <a:rPr lang="fr-FR" dirty="0"/>
              <a:t>, nec </a:t>
            </a:r>
            <a:r>
              <a:rPr lang="fr-FR" dirty="0" err="1"/>
              <a:t>dignissim</a:t>
            </a:r>
            <a:r>
              <a:rPr lang="fr-FR" dirty="0"/>
              <a:t> </a:t>
            </a:r>
            <a:r>
              <a:rPr lang="fr-FR" dirty="0" err="1"/>
              <a:t>justo</a:t>
            </a:r>
            <a:r>
              <a:rPr lang="fr-FR" dirty="0"/>
              <a:t> </a:t>
            </a:r>
            <a:r>
              <a:rPr lang="fr-FR" dirty="0" err="1"/>
              <a:t>ullamcorper</a:t>
            </a:r>
            <a:r>
              <a:rPr lang="fr-FR" dirty="0"/>
              <a:t>. </a:t>
            </a:r>
            <a:r>
              <a:rPr lang="fr-FR" dirty="0" err="1"/>
              <a:t>Etiam</a:t>
            </a:r>
            <a:r>
              <a:rPr lang="fr-FR" dirty="0"/>
              <a:t> </a:t>
            </a:r>
            <a:r>
              <a:rPr lang="fr-FR" dirty="0" err="1"/>
              <a:t>ac</a:t>
            </a:r>
            <a:r>
              <a:rPr lang="fr-FR" dirty="0"/>
              <a:t> </a:t>
            </a:r>
            <a:r>
              <a:rPr lang="fr-FR" dirty="0" err="1"/>
              <a:t>tellus</a:t>
            </a:r>
            <a:r>
              <a:rPr lang="fr-FR" dirty="0"/>
              <a:t> </a:t>
            </a:r>
            <a:r>
              <a:rPr lang="fr-FR" dirty="0" err="1"/>
              <a:t>ultricies</a:t>
            </a:r>
            <a:r>
              <a:rPr lang="fr-FR" dirty="0"/>
              <a:t>, </a:t>
            </a:r>
            <a:r>
              <a:rPr lang="fr-FR" dirty="0" err="1"/>
              <a:t>porttitor</a:t>
            </a:r>
            <a:r>
              <a:rPr lang="fr-FR" dirty="0"/>
              <a:t> </a:t>
            </a:r>
            <a:r>
              <a:rPr lang="fr-FR" dirty="0" err="1"/>
              <a:t>arcu</a:t>
            </a:r>
            <a:r>
              <a:rPr lang="fr-FR" dirty="0"/>
              <a:t> a, mollis est. </a:t>
            </a:r>
          </a:p>
          <a:p>
            <a:pPr algn="just" defTabSz="457200">
              <a:spcBef>
                <a:spcPts val="3000"/>
              </a:spcBef>
              <a:defRPr sz="2000">
                <a:solidFill>
                  <a:srgbClr val="000000">
                    <a:alpha val="49730"/>
                  </a:srgbClr>
                </a:solidFill>
                <a:latin typeface="Helvetica"/>
                <a:ea typeface="Helvetica"/>
                <a:cs typeface="Helvetica"/>
                <a:sym typeface="Helvetica"/>
              </a:defRPr>
            </a:pPr>
            <a:r>
              <a:rPr lang="fr-FR" dirty="0"/>
              <a:t>Integer </a:t>
            </a:r>
            <a:r>
              <a:rPr lang="fr-FR" dirty="0" err="1"/>
              <a:t>purus</a:t>
            </a:r>
            <a:r>
              <a:rPr lang="fr-FR" dirty="0"/>
              <a:t> </a:t>
            </a:r>
            <a:r>
              <a:rPr lang="fr-FR" dirty="0" err="1"/>
              <a:t>mauris</a:t>
            </a:r>
            <a:r>
              <a:rPr lang="fr-FR" dirty="0"/>
              <a:t>, cursus ut </a:t>
            </a:r>
            <a:r>
              <a:rPr lang="fr-FR" dirty="0" err="1"/>
              <a:t>scelerisque</a:t>
            </a:r>
            <a:r>
              <a:rPr lang="fr-FR" dirty="0"/>
              <a:t> </a:t>
            </a:r>
            <a:r>
              <a:rPr lang="fr-FR" dirty="0" err="1"/>
              <a:t>quis</a:t>
            </a:r>
            <a:r>
              <a:rPr lang="fr-FR" dirty="0"/>
              <a:t>, </a:t>
            </a:r>
            <a:r>
              <a:rPr lang="fr-FR" dirty="0" err="1"/>
              <a:t>tincidunt</a:t>
            </a:r>
            <a:r>
              <a:rPr lang="fr-FR" dirty="0"/>
              <a:t> non ante. Nam mi </a:t>
            </a:r>
            <a:r>
              <a:rPr lang="fr-FR" dirty="0" err="1"/>
              <a:t>leo</a:t>
            </a:r>
            <a:r>
              <a:rPr lang="fr-FR" dirty="0"/>
              <a:t>, </a:t>
            </a:r>
            <a:r>
              <a:rPr lang="fr-FR" dirty="0" err="1"/>
              <a:t>pharetra</a:t>
            </a:r>
            <a:r>
              <a:rPr lang="fr-FR" dirty="0"/>
              <a:t> non </a:t>
            </a:r>
            <a:r>
              <a:rPr lang="fr-FR" dirty="0" err="1"/>
              <a:t>lobortis</a:t>
            </a:r>
            <a:r>
              <a:rPr lang="fr-FR" dirty="0"/>
              <a:t> </a:t>
            </a:r>
            <a:r>
              <a:rPr lang="fr-FR" dirty="0" err="1"/>
              <a:t>vel</a:t>
            </a:r>
            <a:r>
              <a:rPr lang="fr-FR" dirty="0"/>
              <a:t>, </a:t>
            </a:r>
            <a:r>
              <a:rPr lang="fr-FR" dirty="0" err="1"/>
              <a:t>aliquet</a:t>
            </a:r>
            <a:r>
              <a:rPr lang="fr-FR" dirty="0"/>
              <a:t> et </a:t>
            </a:r>
            <a:r>
              <a:rPr lang="fr-FR" dirty="0" err="1"/>
              <a:t>tortor</a:t>
            </a:r>
            <a:r>
              <a:rPr lang="fr-FR" dirty="0"/>
              <a:t>. </a:t>
            </a:r>
            <a:r>
              <a:rPr lang="fr-FR" dirty="0" err="1"/>
              <a:t>Quisque</a:t>
            </a:r>
            <a:r>
              <a:rPr lang="fr-FR" dirty="0"/>
              <a:t> </a:t>
            </a:r>
            <a:r>
              <a:rPr lang="fr-FR" dirty="0" err="1"/>
              <a:t>sed</a:t>
            </a:r>
            <a:r>
              <a:rPr lang="fr-FR" dirty="0"/>
              <a:t> cursus mi, a </a:t>
            </a:r>
            <a:r>
              <a:rPr lang="fr-FR" dirty="0" err="1"/>
              <a:t>blandit</a:t>
            </a:r>
            <a:r>
              <a:rPr lang="fr-FR" dirty="0"/>
              <a:t> </a:t>
            </a:r>
            <a:r>
              <a:rPr lang="fr-FR" dirty="0" err="1"/>
              <a:t>nisi</a:t>
            </a:r>
            <a:r>
              <a:rPr lang="fr-FR" dirty="0"/>
              <a:t>. </a:t>
            </a:r>
          </a:p>
          <a:p>
            <a:pPr algn="just" defTabSz="457200">
              <a:spcBef>
                <a:spcPts val="3000"/>
              </a:spcBef>
              <a:defRPr sz="2000">
                <a:solidFill>
                  <a:srgbClr val="000000">
                    <a:alpha val="49730"/>
                  </a:srgbClr>
                </a:solidFill>
                <a:latin typeface="Helvetica"/>
                <a:ea typeface="Helvetica"/>
                <a:cs typeface="Helvetica"/>
                <a:sym typeface="Helvetica"/>
              </a:defRPr>
            </a:pPr>
            <a:r>
              <a:rPr lang="fr-FR" dirty="0"/>
              <a:t>Morbi </a:t>
            </a:r>
            <a:r>
              <a:rPr lang="fr-FR" dirty="0" err="1"/>
              <a:t>mattis</a:t>
            </a:r>
            <a:r>
              <a:rPr lang="fr-FR" dirty="0"/>
              <a:t> </a:t>
            </a:r>
            <a:r>
              <a:rPr lang="fr-FR" dirty="0" err="1"/>
              <a:t>nulla</a:t>
            </a:r>
            <a:r>
              <a:rPr lang="fr-FR" dirty="0"/>
              <a:t> a </a:t>
            </a:r>
            <a:r>
              <a:rPr lang="fr-FR" dirty="0" err="1"/>
              <a:t>scelerisque</a:t>
            </a:r>
            <a:r>
              <a:rPr lang="fr-FR" dirty="0"/>
              <a:t> </a:t>
            </a:r>
            <a:r>
              <a:rPr lang="fr-FR" dirty="0" err="1"/>
              <a:t>ultricies</a:t>
            </a:r>
            <a:r>
              <a:rPr lang="fr-FR" dirty="0"/>
              <a:t>. </a:t>
            </a:r>
            <a:r>
              <a:rPr lang="fr-FR" dirty="0" err="1"/>
              <a:t>Phasellus</a:t>
            </a:r>
            <a:r>
              <a:rPr lang="fr-FR" dirty="0"/>
              <a:t> </a:t>
            </a:r>
            <a:r>
              <a:rPr lang="fr-FR" dirty="0" err="1"/>
              <a:t>consequat</a:t>
            </a:r>
            <a:r>
              <a:rPr lang="fr-FR" dirty="0"/>
              <a:t> nec </a:t>
            </a:r>
            <a:r>
              <a:rPr lang="fr-FR" dirty="0" err="1"/>
              <a:t>felis</a:t>
            </a:r>
            <a:r>
              <a:rPr lang="fr-FR" dirty="0"/>
              <a:t> vitae </a:t>
            </a:r>
            <a:r>
              <a:rPr lang="fr-FR" dirty="0" err="1"/>
              <a:t>ultricies</a:t>
            </a:r>
            <a:r>
              <a:rPr lang="fr-FR" dirty="0"/>
              <a:t>. In </a:t>
            </a:r>
            <a:r>
              <a:rPr lang="fr-FR" dirty="0" err="1"/>
              <a:t>hac</a:t>
            </a:r>
            <a:r>
              <a:rPr lang="fr-FR" dirty="0"/>
              <a:t> habitasse </a:t>
            </a:r>
            <a:r>
              <a:rPr lang="fr-FR" dirty="0" err="1"/>
              <a:t>platea</a:t>
            </a:r>
            <a:r>
              <a:rPr lang="fr-FR" dirty="0"/>
              <a:t> </a:t>
            </a:r>
            <a:r>
              <a:rPr lang="fr-FR" dirty="0" err="1"/>
              <a:t>dictumst</a:t>
            </a:r>
            <a:r>
              <a:rPr lang="fr-FR" dirty="0"/>
              <a:t>.</a:t>
            </a:r>
          </a:p>
        </p:txBody>
      </p:sp>
      <p:sp>
        <p:nvSpPr>
          <p:cNvPr id="281" name="LA DERMACADEMY"/>
          <p:cNvSpPr txBox="1"/>
          <p:nvPr/>
        </p:nvSpPr>
        <p:spPr>
          <a:xfrm>
            <a:off x="1212475" y="3253286"/>
            <a:ext cx="3445562" cy="584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algn="l">
              <a:defRPr sz="2800"/>
            </a:pPr>
            <a:r>
              <a:rPr dirty="0"/>
              <a:t>LA </a:t>
            </a:r>
            <a:r>
              <a:rPr b="1" dirty="0"/>
              <a:t>DERM</a:t>
            </a:r>
            <a:r>
              <a:rPr dirty="0"/>
              <a:t>ACADEMY</a:t>
            </a:r>
          </a:p>
        </p:txBody>
      </p:sp>
      <p:pic>
        <p:nvPicPr>
          <p:cNvPr id="285" name="Dermacademy_Logos_Variantes.png" descr="Dermacademy_Logos_Variantes.png"/>
          <p:cNvPicPr>
            <a:picLocks noChangeAspect="1"/>
          </p:cNvPicPr>
          <p:nvPr/>
        </p:nvPicPr>
        <p:blipFill>
          <a:blip r:embed="rId2"/>
          <a:srcRect t="58721" b="30219"/>
          <a:stretch>
            <a:fillRect/>
          </a:stretch>
        </p:blipFill>
        <p:spPr>
          <a:xfrm>
            <a:off x="21723793" y="12997318"/>
            <a:ext cx="2199481" cy="506366"/>
          </a:xfrm>
          <a:prstGeom prst="rect">
            <a:avLst/>
          </a:prstGeom>
          <a:ln w="12700">
            <a:miter lim="400000"/>
          </a:ln>
        </p:spPr>
      </p:pic>
      <p:sp>
        <p:nvSpPr>
          <p:cNvPr id="16" name="Ligne">
            <a:extLst>
              <a:ext uri="{FF2B5EF4-FFF2-40B4-BE49-F238E27FC236}">
                <a16:creationId xmlns:a16="http://schemas.microsoft.com/office/drawing/2014/main" id="{A6CC76CA-CC4F-46D8-9A09-6CABDF05FC85}"/>
              </a:ext>
            </a:extLst>
          </p:cNvPr>
          <p:cNvSpPr/>
          <p:nvPr/>
        </p:nvSpPr>
        <p:spPr>
          <a:xfrm>
            <a:off x="-63745" y="1521762"/>
            <a:ext cx="15869801" cy="0"/>
          </a:xfrm>
          <a:prstGeom prst="line">
            <a:avLst/>
          </a:prstGeom>
          <a:ln w="38100">
            <a:solidFill>
              <a:srgbClr val="306FC8"/>
            </a:solidFill>
            <a:miter lim="400000"/>
          </a:ln>
        </p:spPr>
        <p:txBody>
          <a:bodyPr lIns="50800" tIns="50800" rIns="50800" bIns="50800" anchor="ctr"/>
          <a:lstStyle/>
          <a:p>
            <a:endParaRPr/>
          </a:p>
        </p:txBody>
      </p:sp>
      <p:sp>
        <p:nvSpPr>
          <p:cNvPr id="17" name="SOMMAIRE">
            <a:extLst>
              <a:ext uri="{FF2B5EF4-FFF2-40B4-BE49-F238E27FC236}">
                <a16:creationId xmlns:a16="http://schemas.microsoft.com/office/drawing/2014/main" id="{21B3E7BB-05A7-41E3-904A-443D0FD9029D}"/>
              </a:ext>
            </a:extLst>
          </p:cNvPr>
          <p:cNvSpPr txBox="1"/>
          <p:nvPr/>
        </p:nvSpPr>
        <p:spPr>
          <a:xfrm>
            <a:off x="519893" y="542197"/>
            <a:ext cx="2819683" cy="7797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r">
              <a:defRPr sz="3200" b="1"/>
            </a:lvl1pPr>
          </a:lstStyle>
          <a:p>
            <a:pPr algn="l"/>
            <a:r>
              <a:rPr lang="fr-FR" sz="4400" dirty="0"/>
              <a:t>TITRE SLIDE</a:t>
            </a:r>
            <a:endParaRPr sz="4400" dirty="0"/>
          </a:p>
        </p:txBody>
      </p:sp>
    </p:spTree>
    <p:extLst>
      <p:ext uri="{BB962C8B-B14F-4D97-AF65-F5344CB8AC3E}">
        <p14:creationId xmlns:p14="http://schemas.microsoft.com/office/powerpoint/2010/main" val="2941307095"/>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2952209B-33A8-40E3-A84A-AF50D33B31C4}"/>
              </a:ext>
            </a:extLst>
          </p:cNvPr>
          <p:cNvSpPr/>
          <p:nvPr/>
        </p:nvSpPr>
        <p:spPr>
          <a:xfrm>
            <a:off x="20278436" y="-26791"/>
            <a:ext cx="4176383" cy="13742791"/>
          </a:xfrm>
          <a:prstGeom prst="rect">
            <a:avLst/>
          </a:prstGeom>
          <a:solidFill>
            <a:srgbClr val="1D4196"/>
          </a:solidFill>
          <a:ln w="12700">
            <a:miter lim="400000"/>
          </a:ln>
        </p:spPr>
        <p:txBody>
          <a:bodyPr lIns="50800" tIns="50800" rIns="50800" bIns="50800" anchor="ctr"/>
          <a:lstStyle/>
          <a:p>
            <a:pPr defTabSz="457200">
              <a:defRPr sz="3200">
                <a:solidFill>
                  <a:srgbClr val="1D4196"/>
                </a:solidFill>
                <a:latin typeface="Avenir Next Medium"/>
                <a:ea typeface="Avenir Next Medium"/>
                <a:cs typeface="Avenir Next Medium"/>
                <a:sym typeface="Avenir Next Medium"/>
              </a:defRPr>
            </a:pPr>
            <a:endParaRPr/>
          </a:p>
        </p:txBody>
      </p:sp>
      <p:sp>
        <p:nvSpPr>
          <p:cNvPr id="12" name="Rectangle">
            <a:extLst>
              <a:ext uri="{FF2B5EF4-FFF2-40B4-BE49-F238E27FC236}">
                <a16:creationId xmlns:a16="http://schemas.microsoft.com/office/drawing/2014/main" id="{57B2EFC9-1090-4F6B-8F1C-3ADF8BC19BF3}"/>
              </a:ext>
            </a:extLst>
          </p:cNvPr>
          <p:cNvSpPr/>
          <p:nvPr/>
        </p:nvSpPr>
        <p:spPr>
          <a:xfrm flipH="1">
            <a:off x="18595518" y="2249702"/>
            <a:ext cx="5859301" cy="11487448"/>
          </a:xfrm>
          <a:prstGeom prst="rect">
            <a:avLst/>
          </a:prstGeom>
          <a:solidFill>
            <a:srgbClr val="6CC8F0">
              <a:alpha val="68524"/>
            </a:srgbClr>
          </a:solidFill>
          <a:ln w="12700">
            <a:miter lim="400000"/>
          </a:ln>
        </p:spPr>
        <p:txBody>
          <a:bodyPr lIns="50800" tIns="50800" rIns="50800" bIns="50800" anchor="ctr"/>
          <a:lstStyle/>
          <a:p>
            <a:pPr defTabSz="457200">
              <a:defRPr sz="3200">
                <a:solidFill>
                  <a:srgbClr val="FFFFFF"/>
                </a:solidFill>
                <a:latin typeface="Avenir Next Medium"/>
                <a:ea typeface="Avenir Next Medium"/>
                <a:cs typeface="Avenir Next Medium"/>
                <a:sym typeface="Avenir Next Medium"/>
              </a:defRPr>
            </a:pPr>
            <a:endParaRPr/>
          </a:p>
        </p:txBody>
      </p:sp>
      <p:sp>
        <p:nvSpPr>
          <p:cNvPr id="195" name="Lorem ipsum dolor sit amet, consectetur adipiscing elit. Cras gravida neque ac elit ornare, eget tristique libero euismod. Sed mollis mi eget elit viverra, nec dignissim justo ullamcorper. Etiam ac tellus ultricies, porttitor arcu a, mollis est.…"/>
          <p:cNvSpPr txBox="1"/>
          <p:nvPr/>
        </p:nvSpPr>
        <p:spPr>
          <a:xfrm>
            <a:off x="184160" y="5523408"/>
            <a:ext cx="6187958" cy="4521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just" defTabSz="457200">
              <a:spcBef>
                <a:spcPts val="3000"/>
              </a:spcBef>
              <a:defRPr sz="2000">
                <a:solidFill>
                  <a:srgbClr val="808080"/>
                </a:solidFill>
                <a:latin typeface="Helvetica"/>
                <a:ea typeface="Helvetica"/>
                <a:cs typeface="Helvetica"/>
                <a:sym typeface="Helvetica"/>
              </a:defRPr>
            </a:pPr>
            <a:r>
              <a:t>Lorem ipsum dolor sit amet, consectetur adipiscing elit. Cras gravida neque ac elit ornare, eget tristique libero euismod. Sed mollis mi eget elit viverra, nec dignissim justo ullamcorper. Etiam ac tellus ultricies, porttitor arcu a, mollis est. </a:t>
            </a:r>
          </a:p>
          <a:p>
            <a:pPr algn="just" defTabSz="457200">
              <a:spcBef>
                <a:spcPts val="3000"/>
              </a:spcBef>
              <a:defRPr sz="2000">
                <a:solidFill>
                  <a:srgbClr val="808080"/>
                </a:solidFill>
                <a:latin typeface="Helvetica"/>
                <a:ea typeface="Helvetica"/>
                <a:cs typeface="Helvetica"/>
                <a:sym typeface="Helvetica"/>
              </a:defRPr>
            </a:pPr>
            <a:r>
              <a:t>Integer purus mauris, cursus ut scelerisque quis, tincidunt non ante. Nam mi leo, pharetra non lobortis vel, aliquet et tortor. Quisque sed cursus mi, a blandit nisi. </a:t>
            </a:r>
          </a:p>
          <a:p>
            <a:pPr algn="just" defTabSz="457200">
              <a:spcBef>
                <a:spcPts val="3000"/>
              </a:spcBef>
              <a:defRPr sz="2000">
                <a:solidFill>
                  <a:srgbClr val="808080"/>
                </a:solidFill>
                <a:latin typeface="Helvetica"/>
                <a:ea typeface="Helvetica"/>
                <a:cs typeface="Helvetica"/>
                <a:sym typeface="Helvetica"/>
              </a:defRPr>
            </a:pPr>
            <a:r>
              <a:t>Morbi mattis nulla a scelerisque ultricies. Phasellus consequat nec felis vitae ultricies. In hac habitasse platea dictumst.</a:t>
            </a:r>
          </a:p>
        </p:txBody>
      </p:sp>
      <p:sp>
        <p:nvSpPr>
          <p:cNvPr id="196" name="Ligne"/>
          <p:cNvSpPr/>
          <p:nvPr/>
        </p:nvSpPr>
        <p:spPr>
          <a:xfrm>
            <a:off x="239034" y="4647174"/>
            <a:ext cx="8770965" cy="1"/>
          </a:xfrm>
          <a:prstGeom prst="line">
            <a:avLst/>
          </a:prstGeom>
          <a:ln w="38100">
            <a:solidFill>
              <a:srgbClr val="306FC8"/>
            </a:solidFill>
            <a:miter lim="400000"/>
          </a:ln>
        </p:spPr>
        <p:txBody>
          <a:bodyPr lIns="50800" tIns="50800" rIns="50800" bIns="50800" anchor="ctr"/>
          <a:lstStyle/>
          <a:p>
            <a:endParaRPr/>
          </a:p>
        </p:txBody>
      </p:sp>
      <p:sp>
        <p:nvSpPr>
          <p:cNvPr id="197" name="TITRE"/>
          <p:cNvSpPr txBox="1"/>
          <p:nvPr/>
        </p:nvSpPr>
        <p:spPr>
          <a:xfrm>
            <a:off x="163101" y="3997423"/>
            <a:ext cx="1231901" cy="660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a:defRPr sz="3200" b="1"/>
            </a:lvl1pPr>
          </a:lstStyle>
          <a:p>
            <a:r>
              <a:rPr dirty="0"/>
              <a:t>TITRE</a:t>
            </a:r>
          </a:p>
        </p:txBody>
      </p:sp>
      <p:pic>
        <p:nvPicPr>
          <p:cNvPr id="199" name="Dermacademy_Logos_Variantes.png" descr="Dermacademy_Logos_Variantes.png"/>
          <p:cNvPicPr>
            <a:picLocks noChangeAspect="1"/>
          </p:cNvPicPr>
          <p:nvPr/>
        </p:nvPicPr>
        <p:blipFill>
          <a:blip r:embed="rId2"/>
          <a:srcRect t="28541" b="60399"/>
          <a:stretch>
            <a:fillRect/>
          </a:stretch>
        </p:blipFill>
        <p:spPr>
          <a:xfrm>
            <a:off x="779051" y="12476839"/>
            <a:ext cx="3181467" cy="732439"/>
          </a:xfrm>
          <a:prstGeom prst="rect">
            <a:avLst/>
          </a:prstGeom>
          <a:ln w="12700">
            <a:miter lim="400000"/>
          </a:ln>
        </p:spPr>
      </p:pic>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Triangle"/>
          <p:cNvSpPr/>
          <p:nvPr/>
        </p:nvSpPr>
        <p:spPr>
          <a:xfrm rot="10800000">
            <a:off x="18524132" y="-24362"/>
            <a:ext cx="5859301" cy="1381338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close/>
              </a:path>
            </a:pathLst>
          </a:custGeom>
          <a:solidFill>
            <a:srgbClr val="2C66C2"/>
          </a:solidFill>
          <a:ln w="12700">
            <a:miter lim="400000"/>
          </a:ln>
        </p:spPr>
        <p:txBody>
          <a:bodyPr lIns="50800" tIns="50800" rIns="50800" bIns="50800" anchor="ctr"/>
          <a:lstStyle/>
          <a:p>
            <a:pPr defTabSz="457200">
              <a:defRPr sz="3200">
                <a:solidFill>
                  <a:srgbClr val="FFFFFF"/>
                </a:solidFill>
                <a:latin typeface="Avenir Next Medium"/>
                <a:ea typeface="Avenir Next Medium"/>
                <a:cs typeface="Avenir Next Medium"/>
                <a:sym typeface="Avenir Next Medium"/>
              </a:defRPr>
            </a:pPr>
            <a:endParaRPr/>
          </a:p>
        </p:txBody>
      </p:sp>
      <p:sp>
        <p:nvSpPr>
          <p:cNvPr id="232" name="Lorem ipsum dolor sit amet, consectetur adipiscing elit. Cras gravida neque ac elit ornare, eget tristique libero euismod. Sed mollis mi eget elit viverra, nec dignissim justo ullamcorper. Etiam ac tellus ultricies, porttitor arcu a, mollis est.…"/>
          <p:cNvSpPr txBox="1"/>
          <p:nvPr/>
        </p:nvSpPr>
        <p:spPr>
          <a:xfrm>
            <a:off x="12946519" y="2639455"/>
            <a:ext cx="6187958" cy="3225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just" defTabSz="457200">
              <a:spcBef>
                <a:spcPts val="3000"/>
              </a:spcBef>
              <a:defRPr sz="2000">
                <a:solidFill>
                  <a:srgbClr val="7E7E7E"/>
                </a:solidFill>
                <a:latin typeface="Helvetica"/>
                <a:ea typeface="Helvetica"/>
                <a:cs typeface="Helvetica"/>
                <a:sym typeface="Helvetica"/>
              </a:defRPr>
            </a:pPr>
            <a:r>
              <a:t>Lorem ipsum dolor sit amet, consectetur adipiscing elit. Cras gravida neque ac elit ornare, eget tristique libero euismod. Sed mollis mi eget elit viverra, nec dignissim justo ullamcorper. Etiam ac tellus ultricies, porttitor arcu a, mollis est. </a:t>
            </a:r>
          </a:p>
          <a:p>
            <a:pPr algn="just" defTabSz="457200">
              <a:spcBef>
                <a:spcPts val="3000"/>
              </a:spcBef>
              <a:defRPr sz="2000">
                <a:solidFill>
                  <a:srgbClr val="7E7E7E"/>
                </a:solidFill>
                <a:latin typeface="Helvetica"/>
                <a:ea typeface="Helvetica"/>
                <a:cs typeface="Helvetica"/>
                <a:sym typeface="Helvetica"/>
              </a:defRPr>
            </a:pPr>
            <a:r>
              <a:t>Integer purus mauris, cursus ut scelerisque quis, tincidunt non ante. Nam mi leo, pharetra non lobortis vel, aliquet et tortor. Quisque sed cursus mi, a blandit nisi. </a:t>
            </a:r>
          </a:p>
        </p:txBody>
      </p:sp>
      <p:sp>
        <p:nvSpPr>
          <p:cNvPr id="233" name="Lorem ipsum dolor sit amet, consectetur adipiscing elit. Cras gravida neque ac elit ornare, eget tristique libero euismod. Sed mollis mi eget elit viverra, nec dignissim justo ullamcorper. Etiam ac tellus ultricies, porttitor arcu a, mollis est.…"/>
          <p:cNvSpPr txBox="1"/>
          <p:nvPr/>
        </p:nvSpPr>
        <p:spPr>
          <a:xfrm>
            <a:off x="12946519" y="7490789"/>
            <a:ext cx="6187958" cy="4521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just" defTabSz="457200">
              <a:spcBef>
                <a:spcPts val="3000"/>
              </a:spcBef>
              <a:defRPr sz="2000">
                <a:solidFill>
                  <a:srgbClr val="7E7E7E"/>
                </a:solidFill>
                <a:latin typeface="Helvetica"/>
                <a:ea typeface="Helvetica"/>
                <a:cs typeface="Helvetica"/>
                <a:sym typeface="Helvetica"/>
              </a:defRPr>
            </a:pPr>
            <a:r>
              <a:t>Lorem ipsum dolor sit amet, consectetur adipiscing elit. Cras gravida neque ac elit ornare, eget tristique libero euismod. Sed mollis mi eget elit viverra, nec dignissim justo ullamcorper. Etiam ac tellus ultricies, porttitor arcu a, mollis est. </a:t>
            </a:r>
          </a:p>
          <a:p>
            <a:pPr algn="just" defTabSz="457200">
              <a:spcBef>
                <a:spcPts val="3000"/>
              </a:spcBef>
              <a:defRPr sz="2000">
                <a:solidFill>
                  <a:srgbClr val="7E7E7E"/>
                </a:solidFill>
                <a:latin typeface="Helvetica"/>
                <a:ea typeface="Helvetica"/>
                <a:cs typeface="Helvetica"/>
                <a:sym typeface="Helvetica"/>
              </a:defRPr>
            </a:pPr>
            <a:r>
              <a:t>Integer purus mauris, cursus ut scelerisque quis, tincidunt non ante. Nam mi leo, pharetra non lobortis vel, aliquet et tortor. Quisque sed cursus mi, a blandit nisi. </a:t>
            </a:r>
          </a:p>
          <a:p>
            <a:pPr algn="just" defTabSz="457200">
              <a:spcBef>
                <a:spcPts val="3000"/>
              </a:spcBef>
              <a:defRPr sz="2000">
                <a:solidFill>
                  <a:srgbClr val="7E7E7E"/>
                </a:solidFill>
                <a:latin typeface="Helvetica"/>
                <a:ea typeface="Helvetica"/>
                <a:cs typeface="Helvetica"/>
                <a:sym typeface="Helvetica"/>
              </a:defRPr>
            </a:pPr>
            <a:r>
              <a:t>Morbi mattis nulla a scelerisque ultricies. Phasellus consequat nec felis vitae ultricies. In hac habitasse platea dictumst.</a:t>
            </a:r>
          </a:p>
        </p:txBody>
      </p:sp>
      <p:sp>
        <p:nvSpPr>
          <p:cNvPr id="234" name="Ligne"/>
          <p:cNvSpPr/>
          <p:nvPr/>
        </p:nvSpPr>
        <p:spPr>
          <a:xfrm>
            <a:off x="7598857" y="7156422"/>
            <a:ext cx="11480747" cy="1"/>
          </a:xfrm>
          <a:prstGeom prst="line">
            <a:avLst/>
          </a:prstGeom>
          <a:ln w="38100">
            <a:solidFill>
              <a:srgbClr val="306FC8"/>
            </a:solidFill>
            <a:miter lim="400000"/>
          </a:ln>
        </p:spPr>
        <p:txBody>
          <a:bodyPr lIns="50800" tIns="50800" rIns="50800" bIns="50800" anchor="ctr"/>
          <a:lstStyle/>
          <a:p>
            <a:endParaRPr/>
          </a:p>
        </p:txBody>
      </p:sp>
      <p:sp>
        <p:nvSpPr>
          <p:cNvPr id="235" name="Ligne"/>
          <p:cNvSpPr/>
          <p:nvPr/>
        </p:nvSpPr>
        <p:spPr>
          <a:xfrm>
            <a:off x="7598857" y="2245755"/>
            <a:ext cx="11480747" cy="1"/>
          </a:xfrm>
          <a:prstGeom prst="line">
            <a:avLst/>
          </a:prstGeom>
          <a:ln w="38100">
            <a:solidFill>
              <a:srgbClr val="306FC8"/>
            </a:solidFill>
            <a:miter lim="400000"/>
          </a:ln>
        </p:spPr>
        <p:txBody>
          <a:bodyPr lIns="50800" tIns="50800" rIns="50800" bIns="50800" anchor="ctr"/>
          <a:lstStyle/>
          <a:p>
            <a:endParaRPr/>
          </a:p>
        </p:txBody>
      </p:sp>
      <p:sp>
        <p:nvSpPr>
          <p:cNvPr id="236" name="Rectangle"/>
          <p:cNvSpPr/>
          <p:nvPr/>
        </p:nvSpPr>
        <p:spPr>
          <a:xfrm>
            <a:off x="-25400" y="-26791"/>
            <a:ext cx="4176383" cy="13742791"/>
          </a:xfrm>
          <a:prstGeom prst="rect">
            <a:avLst/>
          </a:prstGeom>
          <a:solidFill>
            <a:srgbClr val="1D4196"/>
          </a:solidFill>
          <a:ln w="12700">
            <a:miter lim="400000"/>
          </a:ln>
        </p:spPr>
        <p:txBody>
          <a:bodyPr lIns="50800" tIns="50800" rIns="50800" bIns="50800" anchor="ctr"/>
          <a:lstStyle/>
          <a:p>
            <a:pPr defTabSz="457200">
              <a:defRPr sz="3200">
                <a:solidFill>
                  <a:srgbClr val="1D4196"/>
                </a:solidFill>
                <a:latin typeface="Avenir Next Medium"/>
                <a:ea typeface="Avenir Next Medium"/>
                <a:cs typeface="Avenir Next Medium"/>
                <a:sym typeface="Avenir Next Medium"/>
              </a:defRPr>
            </a:pPr>
            <a:endParaRPr/>
          </a:p>
        </p:txBody>
      </p:sp>
      <p:sp>
        <p:nvSpPr>
          <p:cNvPr id="237" name="Rectangle"/>
          <p:cNvSpPr/>
          <p:nvPr/>
        </p:nvSpPr>
        <p:spPr>
          <a:xfrm flipH="1">
            <a:off x="-35608" y="2249702"/>
            <a:ext cx="5859301" cy="11487448"/>
          </a:xfrm>
          <a:prstGeom prst="rect">
            <a:avLst/>
          </a:prstGeom>
          <a:solidFill>
            <a:srgbClr val="6CC8F0">
              <a:alpha val="68524"/>
            </a:srgbClr>
          </a:solidFill>
          <a:ln w="12700">
            <a:miter lim="400000"/>
          </a:ln>
        </p:spPr>
        <p:txBody>
          <a:bodyPr lIns="50800" tIns="50800" rIns="50800" bIns="50800" anchor="ctr"/>
          <a:lstStyle/>
          <a:p>
            <a:pPr defTabSz="457200">
              <a:defRPr sz="3200">
                <a:solidFill>
                  <a:srgbClr val="FFFFFF"/>
                </a:solidFill>
                <a:latin typeface="Avenir Next Medium"/>
                <a:ea typeface="Avenir Next Medium"/>
                <a:cs typeface="Avenir Next Medium"/>
                <a:sym typeface="Avenir Next Medium"/>
              </a:defRPr>
            </a:pPr>
            <a:endParaRPr/>
          </a:p>
        </p:txBody>
      </p:sp>
      <p:pic>
        <p:nvPicPr>
          <p:cNvPr id="238" name="Dermacademy_Logos_Variantes.png" descr="Dermacademy_Logos_Variantes.png"/>
          <p:cNvPicPr>
            <a:picLocks noChangeAspect="1"/>
          </p:cNvPicPr>
          <p:nvPr/>
        </p:nvPicPr>
        <p:blipFill>
          <a:blip r:embed="rId2"/>
          <a:srcRect t="58721" b="30219"/>
          <a:stretch>
            <a:fillRect/>
          </a:stretch>
        </p:blipFill>
        <p:spPr>
          <a:xfrm>
            <a:off x="21434497" y="12702913"/>
            <a:ext cx="2199481" cy="506365"/>
          </a:xfrm>
          <a:prstGeom prst="rect">
            <a:avLst/>
          </a:prstGeom>
          <a:ln w="12700">
            <a:miter lim="400000"/>
          </a:ln>
        </p:spPr>
      </p:pic>
      <p:sp>
        <p:nvSpPr>
          <p:cNvPr id="239" name="TITRE"/>
          <p:cNvSpPr txBox="1"/>
          <p:nvPr/>
        </p:nvSpPr>
        <p:spPr>
          <a:xfrm>
            <a:off x="7540659" y="1631922"/>
            <a:ext cx="1092201" cy="584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a:defRPr sz="2800" b="1"/>
            </a:lvl1pPr>
          </a:lstStyle>
          <a:p>
            <a:pPr>
              <a:defRPr b="0"/>
            </a:pPr>
            <a:r>
              <a:rPr b="1"/>
              <a:t>TITRE</a:t>
            </a:r>
          </a:p>
        </p:txBody>
      </p:sp>
      <p:sp>
        <p:nvSpPr>
          <p:cNvPr id="240" name="TITRE"/>
          <p:cNvSpPr txBox="1"/>
          <p:nvPr/>
        </p:nvSpPr>
        <p:spPr>
          <a:xfrm>
            <a:off x="7540659" y="6538355"/>
            <a:ext cx="1092201" cy="584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a:defRPr sz="2800" b="1"/>
            </a:lvl1pPr>
          </a:lstStyle>
          <a:p>
            <a:pPr>
              <a:defRPr b="0"/>
            </a:pPr>
            <a:r>
              <a:rPr b="1"/>
              <a:t>TITRE</a:t>
            </a:r>
          </a:p>
        </p:txBody>
      </p:sp>
    </p:spTree>
  </p:cSld>
  <p:clrMapOvr>
    <a:masterClrMapping/>
  </p:clrMapOvr>
  <p:transition spd="med"/>
</p:sld>
</file>

<file path=ppt/theme/theme1.xml><?xml version="1.0" encoding="utf-8"?>
<a:theme xmlns:a="http://schemas.openxmlformats.org/drawingml/2006/main" name="31_ColorGradientLight">
  <a:themeElements>
    <a:clrScheme name="31_ColorGradientLight">
      <a:dk1>
        <a:srgbClr val="000000"/>
      </a:dk1>
      <a:lt1>
        <a:srgbClr val="FFFFFF"/>
      </a:lt1>
      <a:dk2>
        <a:srgbClr val="5E5E5E"/>
      </a:dk2>
      <a:lt2>
        <a:srgbClr val="D5D5D5"/>
      </a:lt2>
      <a:accent1>
        <a:srgbClr val="0076BA"/>
      </a:accent1>
      <a:accent2>
        <a:srgbClr val="05A89D"/>
      </a:accent2>
      <a:accent3>
        <a:srgbClr val="1DB100"/>
      </a:accent3>
      <a:accent4>
        <a:srgbClr val="F9B900"/>
      </a:accent4>
      <a:accent5>
        <a:srgbClr val="EE220D"/>
      </a:accent5>
      <a:accent6>
        <a:srgbClr val="CB297B"/>
      </a:accent6>
      <a:hlink>
        <a:srgbClr val="0000FF"/>
      </a:hlink>
      <a:folHlink>
        <a:srgbClr val="FF00FF"/>
      </a:folHlink>
    </a:clrScheme>
    <a:fontScheme name="31_ColorGradientLight">
      <a:majorFont>
        <a:latin typeface="Avenir Next Demi Bold"/>
        <a:ea typeface="Avenir Next Demi Bold"/>
        <a:cs typeface="Avenir Next Demi Bold"/>
      </a:majorFont>
      <a:minorFont>
        <a:latin typeface="Avenir Next Demi Bold"/>
        <a:ea typeface="Avenir Next Demi Bold"/>
        <a:cs typeface="Avenir Next Demi Bold"/>
      </a:minorFont>
    </a:fontScheme>
    <a:fmtScheme name="31_ColorGradient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Avenir Next Medium"/>
            <a:ea typeface="Avenir Next Medium"/>
            <a:cs typeface="Avenir Next Medium"/>
            <a:sym typeface="Avenir Next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venir Next Regular"/>
            <a:ea typeface="Avenir Next Regular"/>
            <a:cs typeface="Avenir Next Regular"/>
            <a:sym typeface="Avenir Next Regula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31_ColorGradientLight">
  <a:themeElements>
    <a:clrScheme name="31_ColorGradientLight">
      <a:dk1>
        <a:srgbClr val="000000"/>
      </a:dk1>
      <a:lt1>
        <a:srgbClr val="FFFFFF"/>
      </a:lt1>
      <a:dk2>
        <a:srgbClr val="5E5E5E"/>
      </a:dk2>
      <a:lt2>
        <a:srgbClr val="D5D5D5"/>
      </a:lt2>
      <a:accent1>
        <a:srgbClr val="0076BA"/>
      </a:accent1>
      <a:accent2>
        <a:srgbClr val="05A89D"/>
      </a:accent2>
      <a:accent3>
        <a:srgbClr val="1DB100"/>
      </a:accent3>
      <a:accent4>
        <a:srgbClr val="F9B900"/>
      </a:accent4>
      <a:accent5>
        <a:srgbClr val="EE220D"/>
      </a:accent5>
      <a:accent6>
        <a:srgbClr val="CB297B"/>
      </a:accent6>
      <a:hlink>
        <a:srgbClr val="0000FF"/>
      </a:hlink>
      <a:folHlink>
        <a:srgbClr val="FF00FF"/>
      </a:folHlink>
    </a:clrScheme>
    <a:fontScheme name="31_ColorGradientLight">
      <a:majorFont>
        <a:latin typeface="Avenir Next Demi Bold"/>
        <a:ea typeface="Avenir Next Demi Bold"/>
        <a:cs typeface="Avenir Next Demi Bold"/>
      </a:majorFont>
      <a:minorFont>
        <a:latin typeface="Avenir Next Demi Bold"/>
        <a:ea typeface="Avenir Next Demi Bold"/>
        <a:cs typeface="Avenir Next Demi Bold"/>
      </a:minorFont>
    </a:fontScheme>
    <a:fmtScheme name="31_ColorGradient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Avenir Next Medium"/>
            <a:ea typeface="Avenir Next Medium"/>
            <a:cs typeface="Avenir Next Medium"/>
            <a:sym typeface="Avenir Next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venir Next Regular"/>
            <a:ea typeface="Avenir Next Regular"/>
            <a:cs typeface="Avenir Next Regular"/>
            <a:sym typeface="Avenir Next Regula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c6e883e3-8e8a-48f2-afb8-1d0370192c74" xsi:nil="true"/>
    <lcf76f155ced4ddcb4097134ff3c332f xmlns="79389073-8072-45db-98d8-aa7e12429b3b">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5AB9907D04BAB4FA204E3B7CA0CA263" ma:contentTypeVersion="13" ma:contentTypeDescription="Crée un document." ma:contentTypeScope="" ma:versionID="9a9f36088622c0a174b6d62c6beeecf1">
  <xsd:schema xmlns:xsd="http://www.w3.org/2001/XMLSchema" xmlns:xs="http://www.w3.org/2001/XMLSchema" xmlns:p="http://schemas.microsoft.com/office/2006/metadata/properties" xmlns:ns2="79389073-8072-45db-98d8-aa7e12429b3b" xmlns:ns3="c6e883e3-8e8a-48f2-afb8-1d0370192c74" targetNamespace="http://schemas.microsoft.com/office/2006/metadata/properties" ma:root="true" ma:fieldsID="55dc38da9b47f7de509de127224b938e" ns2:_="" ns3:_="">
    <xsd:import namespace="79389073-8072-45db-98d8-aa7e12429b3b"/>
    <xsd:import namespace="c6e883e3-8e8a-48f2-afb8-1d0370192c7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389073-8072-45db-98d8-aa7e12429b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Balises d’images" ma:readOnly="false" ma:fieldId="{5cf76f15-5ced-4ddc-b409-7134ff3c332f}" ma:taxonomyMulti="true" ma:sspId="95695907-6fe8-4d6a-bae9-9d62cd25b83c"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6e883e3-8e8a-48f2-afb8-1d0370192c74"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fbb82a2f-f226-40bf-84f5-5f3bd917bafa}" ma:internalName="TaxCatchAll" ma:showField="CatchAllData" ma:web="c6e883e3-8e8a-48f2-afb8-1d0370192c74">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EC8EE60-0960-4580-A42B-55F268FE57AE}">
  <ds:schemaRefs>
    <ds:schemaRef ds:uri="http://schemas.microsoft.com/office/2006/metadata/properties"/>
    <ds:schemaRef ds:uri="http://schemas.microsoft.com/office/infopath/2007/PartnerControls"/>
    <ds:schemaRef ds:uri="c6e883e3-8e8a-48f2-afb8-1d0370192c74"/>
    <ds:schemaRef ds:uri="79389073-8072-45db-98d8-aa7e12429b3b"/>
  </ds:schemaRefs>
</ds:datastoreItem>
</file>

<file path=customXml/itemProps2.xml><?xml version="1.0" encoding="utf-8"?>
<ds:datastoreItem xmlns:ds="http://schemas.openxmlformats.org/officeDocument/2006/customXml" ds:itemID="{931FFF04-B4C5-47A4-9A04-E7EBDF7BDF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9389073-8072-45db-98d8-aa7e12429b3b"/>
    <ds:schemaRef ds:uri="c6e883e3-8e8a-48f2-afb8-1d0370192c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756EEFA-9FDE-4BB6-AFB5-9C7FDBA5732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TotalTime>
  <Words>899</Words>
  <Application>Microsoft Office PowerPoint</Application>
  <PresentationFormat>Personnalisé</PresentationFormat>
  <Paragraphs>48</Paragraphs>
  <Slides>6</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6</vt:i4>
      </vt:variant>
    </vt:vector>
  </HeadingPairs>
  <TitlesOfParts>
    <vt:vector size="13" baseType="lpstr">
      <vt:lpstr>Arial</vt:lpstr>
      <vt:lpstr>Avenir Next Demi Bold</vt:lpstr>
      <vt:lpstr>Avenir Next Medium</vt:lpstr>
      <vt:lpstr>Avenir Next Regular</vt:lpstr>
      <vt:lpstr>Helvetica</vt:lpstr>
      <vt:lpstr>Helvetica Neue</vt:lpstr>
      <vt:lpstr>31_ColorGradientLight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cp:lastModifiedBy>RIBEYRE Charles</cp:lastModifiedBy>
  <cp:revision>2</cp:revision>
  <dcterms:modified xsi:type="dcterms:W3CDTF">2023-07-03T15:17:09Z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0x01010075AB9907D04BAB4FA204E3B7CA0CA263</vt:lpwstr>
  </property>
  <property fmtid="{D5CDD505-2E9C-101B-9397-08002B2CF9AE}" pid="3" name="MediaServiceImageTags">
    <vt:lpwstr/>
  </property>
  <property fmtid="{D5CDD505-2E9C-101B-9397-08002B2CF9AE}" pid="4" name="MSIP_Label_f43b7177-c66c-4b22-a350-7ee86f9a1e74_Enabled">
    <vt:lpwstr>true</vt:lpwstr>
  </property>
  <property fmtid="{D5CDD505-2E9C-101B-9397-08002B2CF9AE}" pid="5" name="MSIP_Label_f43b7177-c66c-4b22-a350-7ee86f9a1e74_SetDate">
    <vt:lpwstr>2023-07-03T15:17:09Z</vt:lpwstr>
  </property>
  <property fmtid="{D5CDD505-2E9C-101B-9397-08002B2CF9AE}" pid="6" name="MSIP_Label_f43b7177-c66c-4b22-a350-7ee86f9a1e74_Method">
    <vt:lpwstr>Standard</vt:lpwstr>
  </property>
  <property fmtid="{D5CDD505-2E9C-101B-9397-08002B2CF9AE}" pid="7" name="MSIP_Label_f43b7177-c66c-4b22-a350-7ee86f9a1e74_Name">
    <vt:lpwstr>C1_Internal use</vt:lpwstr>
  </property>
  <property fmtid="{D5CDD505-2E9C-101B-9397-08002B2CF9AE}" pid="8" name="MSIP_Label_f43b7177-c66c-4b22-a350-7ee86f9a1e74_SiteId">
    <vt:lpwstr>e4e1abd9-eac7-4a71-ab52-da5c998aa7ba</vt:lpwstr>
  </property>
  <property fmtid="{D5CDD505-2E9C-101B-9397-08002B2CF9AE}" pid="9" name="MSIP_Label_f43b7177-c66c-4b22-a350-7ee86f9a1e74_ActionId">
    <vt:lpwstr>bfef8311-0f40-4d5b-a918-b87f24c29019</vt:lpwstr>
  </property>
  <property fmtid="{D5CDD505-2E9C-101B-9397-08002B2CF9AE}" pid="10" name="MSIP_Label_f43b7177-c66c-4b22-a350-7ee86f9a1e74_ContentBits">
    <vt:lpwstr>2</vt:lpwstr>
  </property>
</Properties>
</file>